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64" r:id="rId5"/>
    <p:sldId id="270" r:id="rId6"/>
    <p:sldId id="265" r:id="rId7"/>
    <p:sldId id="288" r:id="rId8"/>
    <p:sldId id="271" r:id="rId9"/>
    <p:sldId id="280" r:id="rId10"/>
    <p:sldId id="282" r:id="rId11"/>
    <p:sldId id="283" r:id="rId12"/>
    <p:sldId id="287" r:id="rId13"/>
    <p:sldId id="286" r:id="rId14"/>
    <p:sldId id="272" r:id="rId15"/>
    <p:sldId id="279" r:id="rId16"/>
    <p:sldId id="284" r:id="rId17"/>
    <p:sldId id="273" r:id="rId18"/>
    <p:sldId id="274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 Entee, Holden" userId="c8a74dca-fe70-4d0c-bee9-2ae694406fc9" providerId="ADAL" clId="{4F28F7CC-1057-481B-932F-FA81B504D7A5}"/>
    <pc:docChg chg="undo custSel modSld">
      <pc:chgData name="Mac Entee, Holden" userId="c8a74dca-fe70-4d0c-bee9-2ae694406fc9" providerId="ADAL" clId="{4F28F7CC-1057-481B-932F-FA81B504D7A5}" dt="2024-12-05T13:33:22.064" v="170" actId="6549"/>
      <pc:docMkLst>
        <pc:docMk/>
      </pc:docMkLst>
      <pc:sldChg chg="modSp mod">
        <pc:chgData name="Mac Entee, Holden" userId="c8a74dca-fe70-4d0c-bee9-2ae694406fc9" providerId="ADAL" clId="{4F28F7CC-1057-481B-932F-FA81B504D7A5}" dt="2024-12-05T13:32:28.847" v="146" actId="20577"/>
        <pc:sldMkLst>
          <pc:docMk/>
          <pc:sldMk cId="3195084914" sldId="271"/>
        </pc:sldMkLst>
        <pc:spChg chg="mod">
          <ac:chgData name="Mac Entee, Holden" userId="c8a74dca-fe70-4d0c-bee9-2ae694406fc9" providerId="ADAL" clId="{4F28F7CC-1057-481B-932F-FA81B504D7A5}" dt="2024-12-05T13:32:28.847" v="146" actId="20577"/>
          <ac:spMkLst>
            <pc:docMk/>
            <pc:sldMk cId="3195084914" sldId="271"/>
            <ac:spMk id="3" creationId="{61725B8C-767E-FAD8-F405-87E1F5A93ED6}"/>
          </ac:spMkLst>
        </pc:spChg>
      </pc:sldChg>
      <pc:sldChg chg="modSp mod">
        <pc:chgData name="Mac Entee, Holden" userId="c8a74dca-fe70-4d0c-bee9-2ae694406fc9" providerId="ADAL" clId="{4F28F7CC-1057-481B-932F-FA81B504D7A5}" dt="2024-12-05T13:33:22.064" v="170" actId="6549"/>
        <pc:sldMkLst>
          <pc:docMk/>
          <pc:sldMk cId="975728354" sldId="278"/>
        </pc:sldMkLst>
        <pc:spChg chg="mod">
          <ac:chgData name="Mac Entee, Holden" userId="c8a74dca-fe70-4d0c-bee9-2ae694406fc9" providerId="ADAL" clId="{4F28F7CC-1057-481B-932F-FA81B504D7A5}" dt="2024-12-05T13:33:22.064" v="170" actId="6549"/>
          <ac:spMkLst>
            <pc:docMk/>
            <pc:sldMk cId="975728354" sldId="278"/>
            <ac:spMk id="3" creationId="{61725B8C-767E-FAD8-F405-87E1F5A93ED6}"/>
          </ac:spMkLst>
        </pc:spChg>
      </pc:sldChg>
      <pc:sldChg chg="modSp mod">
        <pc:chgData name="Mac Entee, Holden" userId="c8a74dca-fe70-4d0c-bee9-2ae694406fc9" providerId="ADAL" clId="{4F28F7CC-1057-481B-932F-FA81B504D7A5}" dt="2024-12-05T13:30:27.269" v="1" actId="1076"/>
        <pc:sldMkLst>
          <pc:docMk/>
          <pc:sldMk cId="4142441568" sldId="279"/>
        </pc:sldMkLst>
        <pc:spChg chg="mod">
          <ac:chgData name="Mac Entee, Holden" userId="c8a74dca-fe70-4d0c-bee9-2ae694406fc9" providerId="ADAL" clId="{4F28F7CC-1057-481B-932F-FA81B504D7A5}" dt="2024-12-05T13:30:27.269" v="1" actId="1076"/>
          <ac:spMkLst>
            <pc:docMk/>
            <pc:sldMk cId="4142441568" sldId="279"/>
            <ac:spMk id="3" creationId="{3C9F4F0F-14E1-C206-A82C-D2BFDC3DB4D6}"/>
          </ac:spMkLst>
        </pc:spChg>
      </pc:sldChg>
    </pc:docChg>
  </pc:docChgLst>
  <pc:docChgLst>
    <pc:chgData name="Yalcin, Batuhan" userId="S::yalcib@rpi.edu::13100c57-9c6d-463c-8b1d-52b887a351d1" providerId="AD" clId="Web-{29C33649-2ADB-5291-8CBE-F8D95D4C8F5A}"/>
    <pc:docChg chg="addSld modSld">
      <pc:chgData name="Yalcin, Batuhan" userId="S::yalcib@rpi.edu::13100c57-9c6d-463c-8b1d-52b887a351d1" providerId="AD" clId="Web-{29C33649-2ADB-5291-8CBE-F8D95D4C8F5A}" dt="2024-12-04T20:00:09.679" v="653"/>
      <pc:docMkLst>
        <pc:docMk/>
      </pc:docMkLst>
      <pc:sldChg chg="modSp add">
        <pc:chgData name="Yalcin, Batuhan" userId="S::yalcib@rpi.edu::13100c57-9c6d-463c-8b1d-52b887a351d1" providerId="AD" clId="Web-{29C33649-2ADB-5291-8CBE-F8D95D4C8F5A}" dt="2024-12-04T19:51:49.891" v="139" actId="20577"/>
        <pc:sldMkLst>
          <pc:docMk/>
          <pc:sldMk cId="1176483331" sldId="270"/>
        </pc:sldMkLst>
        <pc:spChg chg="mod">
          <ac:chgData name="Yalcin, Batuhan" userId="S::yalcib@rpi.edu::13100c57-9c6d-463c-8b1d-52b887a351d1" providerId="AD" clId="Web-{29C33649-2ADB-5291-8CBE-F8D95D4C8F5A}" dt="2024-12-04T19:51:49.891" v="139" actId="20577"/>
          <ac:spMkLst>
            <pc:docMk/>
            <pc:sldMk cId="1176483331" sldId="270"/>
            <ac:spMk id="6" creationId="{00000000-0000-0000-0000-000000000000}"/>
          </ac:spMkLst>
        </pc:spChg>
      </pc:sldChg>
      <pc:sldChg chg="modSp">
        <pc:chgData name="Yalcin, Batuhan" userId="S::yalcib@rpi.edu::13100c57-9c6d-463c-8b1d-52b887a351d1" providerId="AD" clId="Web-{29C33649-2ADB-5291-8CBE-F8D95D4C8F5A}" dt="2024-12-04T20:00:09.679" v="653"/>
        <pc:sldMkLst>
          <pc:docMk/>
          <pc:sldMk cId="3195084914" sldId="271"/>
        </pc:sldMkLst>
        <pc:spChg chg="mod">
          <ac:chgData name="Yalcin, Batuhan" userId="S::yalcib@rpi.edu::13100c57-9c6d-463c-8b1d-52b887a351d1" providerId="AD" clId="Web-{29C33649-2ADB-5291-8CBE-F8D95D4C8F5A}" dt="2024-12-04T20:00:09.679" v="653"/>
          <ac:spMkLst>
            <pc:docMk/>
            <pc:sldMk cId="3195084914" sldId="271"/>
            <ac:spMk id="3" creationId="{61725B8C-767E-FAD8-F405-87E1F5A93ED6}"/>
          </ac:spMkLst>
        </pc:spChg>
      </pc:sldChg>
    </pc:docChg>
  </pc:docChgLst>
  <pc:docChgLst>
    <pc:chgData name="Adams, Oliver" userId="S::adamso@rpi.edu::4778927c-e589-46c7-b06e-3355409153aa" providerId="AD" clId="Web-{D57D937D-2D3C-E722-1C76-1E61D58B1D9D}"/>
    <pc:docChg chg="addSld delSld modSld">
      <pc:chgData name="Adams, Oliver" userId="S::adamso@rpi.edu::4778927c-e589-46c7-b06e-3355409153aa" providerId="AD" clId="Web-{D57D937D-2D3C-E722-1C76-1E61D58B1D9D}" dt="2024-12-05T16:46:07.852" v="370" actId="1076"/>
      <pc:docMkLst>
        <pc:docMk/>
      </pc:docMkLst>
      <pc:sldChg chg="addSp delSp modSp add del">
        <pc:chgData name="Adams, Oliver" userId="S::adamso@rpi.edu::4778927c-e589-46c7-b06e-3355409153aa" providerId="AD" clId="Web-{D57D937D-2D3C-E722-1C76-1E61D58B1D9D}" dt="2024-12-05T16:46:07.852" v="370" actId="1076"/>
        <pc:sldMkLst>
          <pc:docMk/>
          <pc:sldMk cId="4142441568" sldId="279"/>
        </pc:sldMkLst>
        <pc:spChg chg="mod">
          <ac:chgData name="Adams, Oliver" userId="S::adamso@rpi.edu::4778927c-e589-46c7-b06e-3355409153aa" providerId="AD" clId="Web-{D57D937D-2D3C-E722-1C76-1E61D58B1D9D}" dt="2024-12-05T16:46:07.852" v="370" actId="1076"/>
          <ac:spMkLst>
            <pc:docMk/>
            <pc:sldMk cId="4142441568" sldId="279"/>
            <ac:spMk id="3" creationId="{3C9F4F0F-14E1-C206-A82C-D2BFDC3DB4D6}"/>
          </ac:spMkLst>
        </pc:spChg>
        <pc:spChg chg="mod">
          <ac:chgData name="Adams, Oliver" userId="S::adamso@rpi.edu::4778927c-e589-46c7-b06e-3355409153aa" providerId="AD" clId="Web-{D57D937D-2D3C-E722-1C76-1E61D58B1D9D}" dt="2024-12-05T16:20:24.395" v="233" actId="1076"/>
          <ac:spMkLst>
            <pc:docMk/>
            <pc:sldMk cId="4142441568" sldId="279"/>
            <ac:spMk id="9" creationId="{FD9FB02F-FEAA-98C2-C00B-104131847940}"/>
          </ac:spMkLst>
        </pc:spChg>
        <pc:spChg chg="del">
          <ac:chgData name="Adams, Oliver" userId="S::adamso@rpi.edu::4778927c-e589-46c7-b06e-3355409153aa" providerId="AD" clId="Web-{D57D937D-2D3C-E722-1C76-1E61D58B1D9D}" dt="2024-12-05T16:19:46.800" v="223"/>
          <ac:spMkLst>
            <pc:docMk/>
            <pc:sldMk cId="4142441568" sldId="279"/>
            <ac:spMk id="10" creationId="{F05839D4-8579-EB1C-2137-22A5807691D9}"/>
          </ac:spMkLst>
        </pc:spChg>
        <pc:graphicFrameChg chg="del">
          <ac:chgData name="Adams, Oliver" userId="S::adamso@rpi.edu::4778927c-e589-46c7-b06e-3355409153aa" providerId="AD" clId="Web-{D57D937D-2D3C-E722-1C76-1E61D58B1D9D}" dt="2024-12-05T16:19:43.847" v="222"/>
          <ac:graphicFrameMkLst>
            <pc:docMk/>
            <pc:sldMk cId="4142441568" sldId="279"/>
            <ac:graphicFrameMk id="6" creationId="{643AE7CE-4E61-7279-33D4-F54864F93711}"/>
          </ac:graphicFrameMkLst>
        </pc:graphicFrameChg>
        <pc:graphicFrameChg chg="mod modGraphic">
          <ac:chgData name="Adams, Oliver" userId="S::adamso@rpi.edu::4778927c-e589-46c7-b06e-3355409153aa" providerId="AD" clId="Web-{D57D937D-2D3C-E722-1C76-1E61D58B1D9D}" dt="2024-12-05T16:21:56.631" v="369"/>
          <ac:graphicFrameMkLst>
            <pc:docMk/>
            <pc:sldMk cId="4142441568" sldId="279"/>
            <ac:graphicFrameMk id="8" creationId="{136A89A1-51C1-E8F1-9518-4C7740D816C7}"/>
          </ac:graphicFrameMkLst>
        </pc:graphicFrameChg>
        <pc:picChg chg="del">
          <ac:chgData name="Adams, Oliver" userId="S::adamso@rpi.edu::4778927c-e589-46c7-b06e-3355409153aa" providerId="AD" clId="Web-{D57D937D-2D3C-E722-1C76-1E61D58B1D9D}" dt="2024-12-05T07:47:57.213" v="103"/>
          <ac:picMkLst>
            <pc:docMk/>
            <pc:sldMk cId="4142441568" sldId="279"/>
            <ac:picMk id="4" creationId="{678E7ABD-CC5B-FD36-993C-8189EDCE1918}"/>
          </ac:picMkLst>
        </pc:picChg>
        <pc:picChg chg="add mod">
          <ac:chgData name="Adams, Oliver" userId="S::adamso@rpi.edu::4778927c-e589-46c7-b06e-3355409153aa" providerId="AD" clId="Web-{D57D937D-2D3C-E722-1C76-1E61D58B1D9D}" dt="2024-12-05T16:20:42.301" v="238" actId="1076"/>
          <ac:picMkLst>
            <pc:docMk/>
            <pc:sldMk cId="4142441568" sldId="279"/>
            <ac:picMk id="5" creationId="{26314552-81C6-83A4-D629-A08171610F64}"/>
          </ac:picMkLst>
        </pc:picChg>
      </pc:sldChg>
      <pc:sldChg chg="modSp">
        <pc:chgData name="Adams, Oliver" userId="S::adamso@rpi.edu::4778927c-e589-46c7-b06e-3355409153aa" providerId="AD" clId="Web-{D57D937D-2D3C-E722-1C76-1E61D58B1D9D}" dt="2024-12-05T08:37:12.778" v="163"/>
        <pc:sldMkLst>
          <pc:docMk/>
          <pc:sldMk cId="1929610568" sldId="284"/>
        </pc:sldMkLst>
        <pc:graphicFrameChg chg="mod modGraphic">
          <ac:chgData name="Adams, Oliver" userId="S::adamso@rpi.edu::4778927c-e589-46c7-b06e-3355409153aa" providerId="AD" clId="Web-{D57D937D-2D3C-E722-1C76-1E61D58B1D9D}" dt="2024-12-05T08:37:12.778" v="163"/>
          <ac:graphicFrameMkLst>
            <pc:docMk/>
            <pc:sldMk cId="1929610568" sldId="284"/>
            <ac:graphicFrameMk id="4" creationId="{2714A538-32D2-2C57-3BC3-3F99AF59F8F0}"/>
          </ac:graphicFrameMkLst>
        </pc:graphicFrameChg>
        <pc:graphicFrameChg chg="mod modGraphic">
          <ac:chgData name="Adams, Oliver" userId="S::adamso@rpi.edu::4778927c-e589-46c7-b06e-3355409153aa" providerId="AD" clId="Web-{D57D937D-2D3C-E722-1C76-1E61D58B1D9D}" dt="2024-12-05T02:25:50.445" v="97"/>
          <ac:graphicFrameMkLst>
            <pc:docMk/>
            <pc:sldMk cId="1929610568" sldId="284"/>
            <ac:graphicFrameMk id="5" creationId="{0423C20E-911D-4EE7-5822-DB5422C7C0A0}"/>
          </ac:graphicFrameMkLst>
        </pc:graphicFrameChg>
      </pc:sldChg>
      <pc:sldChg chg="add del replId">
        <pc:chgData name="Adams, Oliver" userId="S::adamso@rpi.edu::4778927c-e589-46c7-b06e-3355409153aa" providerId="AD" clId="Web-{D57D937D-2D3C-E722-1C76-1E61D58B1D9D}" dt="2024-12-04T20:46:37.261" v="1"/>
        <pc:sldMkLst>
          <pc:docMk/>
          <pc:sldMk cId="280516219" sldId="285"/>
        </pc:sldMkLst>
      </pc:sldChg>
    </pc:docChg>
  </pc:docChgLst>
  <pc:docChgLst>
    <pc:chgData name="Yalcin, Batuhan" userId="13100c57-9c6d-463c-8b1d-52b887a351d1" providerId="ADAL" clId="{1AE1AD8B-4EDC-4E37-8639-437E5148AC67}"/>
    <pc:docChg chg="undo custSel addSld modSld">
      <pc:chgData name="Yalcin, Batuhan" userId="13100c57-9c6d-463c-8b1d-52b887a351d1" providerId="ADAL" clId="{1AE1AD8B-4EDC-4E37-8639-437E5148AC67}" dt="2024-12-04T20:49:22.782" v="619" actId="20577"/>
      <pc:docMkLst>
        <pc:docMk/>
      </pc:docMkLst>
      <pc:sldChg chg="delSp modSp mod">
        <pc:chgData name="Yalcin, Batuhan" userId="13100c57-9c6d-463c-8b1d-52b887a351d1" providerId="ADAL" clId="{1AE1AD8B-4EDC-4E37-8639-437E5148AC67}" dt="2024-12-04T20:49:22.782" v="619" actId="20577"/>
        <pc:sldMkLst>
          <pc:docMk/>
          <pc:sldMk cId="315407284" sldId="282"/>
        </pc:sldMkLst>
        <pc:spChg chg="mod">
          <ac:chgData name="Yalcin, Batuhan" userId="13100c57-9c6d-463c-8b1d-52b887a351d1" providerId="ADAL" clId="{1AE1AD8B-4EDC-4E37-8639-437E5148AC67}" dt="2024-12-04T20:49:22.782" v="619" actId="20577"/>
          <ac:spMkLst>
            <pc:docMk/>
            <pc:sldMk cId="315407284" sldId="282"/>
            <ac:spMk id="3" creationId="{034B7780-4144-CA8C-02A6-D63A98E2F21F}"/>
          </ac:spMkLst>
        </pc:spChg>
        <pc:picChg chg="del mod">
          <ac:chgData name="Yalcin, Batuhan" userId="13100c57-9c6d-463c-8b1d-52b887a351d1" providerId="ADAL" clId="{1AE1AD8B-4EDC-4E37-8639-437E5148AC67}" dt="2024-12-04T20:44:33.633" v="234" actId="478"/>
          <ac:picMkLst>
            <pc:docMk/>
            <pc:sldMk cId="315407284" sldId="282"/>
            <ac:picMk id="4" creationId="{DF1F9E9D-78C5-C6D4-51E7-E0B894A46A94}"/>
          </ac:picMkLst>
        </pc:picChg>
      </pc:sldChg>
      <pc:sldChg chg="delSp modSp add mod">
        <pc:chgData name="Yalcin, Batuhan" userId="13100c57-9c6d-463c-8b1d-52b887a351d1" providerId="ADAL" clId="{1AE1AD8B-4EDC-4E37-8639-437E5148AC67}" dt="2024-12-04T20:48:24.983" v="576"/>
        <pc:sldMkLst>
          <pc:docMk/>
          <pc:sldMk cId="2025348317" sldId="283"/>
        </pc:sldMkLst>
        <pc:spChg chg="mod">
          <ac:chgData name="Yalcin, Batuhan" userId="13100c57-9c6d-463c-8b1d-52b887a351d1" providerId="ADAL" clId="{1AE1AD8B-4EDC-4E37-8639-437E5148AC67}" dt="2024-12-04T20:48:24.983" v="576"/>
          <ac:spMkLst>
            <pc:docMk/>
            <pc:sldMk cId="2025348317" sldId="283"/>
            <ac:spMk id="3" creationId="{092AAF94-E9BE-988A-B777-3D7E16A3A5A8}"/>
          </ac:spMkLst>
        </pc:spChg>
        <pc:picChg chg="del">
          <ac:chgData name="Yalcin, Batuhan" userId="13100c57-9c6d-463c-8b1d-52b887a351d1" providerId="ADAL" clId="{1AE1AD8B-4EDC-4E37-8639-437E5148AC67}" dt="2024-12-04T20:40:27.371" v="78" actId="478"/>
          <ac:picMkLst>
            <pc:docMk/>
            <pc:sldMk cId="2025348317" sldId="283"/>
            <ac:picMk id="4" creationId="{6D583A5E-972A-3152-4952-BACCBC3110FB}"/>
          </ac:picMkLst>
        </pc:picChg>
      </pc:sldChg>
    </pc:docChg>
  </pc:docChgLst>
  <pc:docChgLst>
    <pc:chgData name="Adams, Oliver" userId="S::adamso@rpi.edu::4778927c-e589-46c7-b06e-3355409153aa" providerId="AD" clId="Web-{E70A5947-D266-56C6-7D83-CCFABD511AEC}"/>
    <pc:docChg chg="addSld modSld">
      <pc:chgData name="Adams, Oliver" userId="S::adamso@rpi.edu::4778927c-e589-46c7-b06e-3355409153aa" providerId="AD" clId="Web-{E70A5947-D266-56C6-7D83-CCFABD511AEC}" dt="2024-12-04T20:26:39.747" v="10" actId="20577"/>
      <pc:docMkLst>
        <pc:docMk/>
      </pc:docMkLst>
      <pc:sldChg chg="addSp modSp">
        <pc:chgData name="Adams, Oliver" userId="S::adamso@rpi.edu::4778927c-e589-46c7-b06e-3355409153aa" providerId="AD" clId="Web-{E70A5947-D266-56C6-7D83-CCFABD511AEC}" dt="2024-12-04T19:59:09.053" v="1" actId="1076"/>
        <pc:sldMkLst>
          <pc:docMk/>
          <pc:sldMk cId="588405931" sldId="275"/>
        </pc:sldMkLst>
        <pc:picChg chg="add mod">
          <ac:chgData name="Adams, Oliver" userId="S::adamso@rpi.edu::4778927c-e589-46c7-b06e-3355409153aa" providerId="AD" clId="Web-{E70A5947-D266-56C6-7D83-CCFABD511AEC}" dt="2024-12-04T19:59:09.053" v="1" actId="1076"/>
          <ac:picMkLst>
            <pc:docMk/>
            <pc:sldMk cId="588405931" sldId="275"/>
            <ac:picMk id="4" creationId="{678E7ABD-CC5B-FD36-993C-8189EDCE1918}"/>
          </ac:picMkLst>
        </pc:picChg>
      </pc:sldChg>
      <pc:sldChg chg="delSp add replId">
        <pc:chgData name="Adams, Oliver" userId="S::adamso@rpi.edu::4778927c-e589-46c7-b06e-3355409153aa" providerId="AD" clId="Web-{E70A5947-D266-56C6-7D83-CCFABD511AEC}" dt="2024-12-04T19:59:18.334" v="3"/>
        <pc:sldMkLst>
          <pc:docMk/>
          <pc:sldMk cId="2854262297" sldId="277"/>
        </pc:sldMkLst>
        <pc:picChg chg="del">
          <ac:chgData name="Adams, Oliver" userId="S::adamso@rpi.edu::4778927c-e589-46c7-b06e-3355409153aa" providerId="AD" clId="Web-{E70A5947-D266-56C6-7D83-CCFABD511AEC}" dt="2024-12-04T19:59:18.334" v="3"/>
          <ac:picMkLst>
            <pc:docMk/>
            <pc:sldMk cId="2854262297" sldId="277"/>
            <ac:picMk id="4" creationId="{678E7ABD-CC5B-FD36-993C-8189EDCE1918}"/>
          </ac:picMkLst>
        </pc:picChg>
      </pc:sldChg>
      <pc:sldChg chg="modSp">
        <pc:chgData name="Adams, Oliver" userId="S::adamso@rpi.edu::4778927c-e589-46c7-b06e-3355409153aa" providerId="AD" clId="Web-{E70A5947-D266-56C6-7D83-CCFABD511AEC}" dt="2024-12-04T20:26:39.747" v="10" actId="20577"/>
        <pc:sldMkLst>
          <pc:docMk/>
          <pc:sldMk cId="3738853574" sldId="280"/>
        </pc:sldMkLst>
        <pc:spChg chg="mod">
          <ac:chgData name="Adams, Oliver" userId="S::adamso@rpi.edu::4778927c-e589-46c7-b06e-3355409153aa" providerId="AD" clId="Web-{E70A5947-D266-56C6-7D83-CCFABD511AEC}" dt="2024-12-04T20:26:39.747" v="10" actId="20577"/>
          <ac:spMkLst>
            <pc:docMk/>
            <pc:sldMk cId="3738853574" sldId="280"/>
            <ac:spMk id="3" creationId="{CB111420-76DE-C4EF-C9F4-1930AD880AE5}"/>
          </ac:spMkLst>
        </pc:spChg>
      </pc:sldChg>
    </pc:docChg>
  </pc:docChgLst>
  <pc:docChgLst>
    <pc:chgData name="Lin, Levy" userId="ec6dfaba-a324-4ca3-b062-a1c0f2b81f4d" providerId="ADAL" clId="{B9237B7D-4F02-4C21-B108-1894677C2410}"/>
    <pc:docChg chg="undo custSel addSld delSld modSld sldOrd">
      <pc:chgData name="Lin, Levy" userId="ec6dfaba-a324-4ca3-b062-a1c0f2b81f4d" providerId="ADAL" clId="{B9237B7D-4F02-4C21-B108-1894677C2410}" dt="2024-12-05T16:21:54.979" v="1952" actId="20577"/>
      <pc:docMkLst>
        <pc:docMk/>
      </pc:docMkLst>
      <pc:sldChg chg="modSp mod">
        <pc:chgData name="Lin, Levy" userId="ec6dfaba-a324-4ca3-b062-a1c0f2b81f4d" providerId="ADAL" clId="{B9237B7D-4F02-4C21-B108-1894677C2410}" dt="2024-12-04T20:14:44.898" v="393" actId="255"/>
        <pc:sldMkLst>
          <pc:docMk/>
          <pc:sldMk cId="2884174263" sldId="265"/>
        </pc:sldMkLst>
        <pc:spChg chg="mod">
          <ac:chgData name="Lin, Levy" userId="ec6dfaba-a324-4ca3-b062-a1c0f2b81f4d" providerId="ADAL" clId="{B9237B7D-4F02-4C21-B108-1894677C2410}" dt="2024-12-04T20:14:44.898" v="393" actId="255"/>
          <ac:spMkLst>
            <pc:docMk/>
            <pc:sldMk cId="2884174263" sldId="265"/>
            <ac:spMk id="3" creationId="{9C0F34EE-F3DC-95CD-4FE6-A7EFDA0ABBAF}"/>
          </ac:spMkLst>
        </pc:spChg>
      </pc:sldChg>
      <pc:sldChg chg="modSp mod">
        <pc:chgData name="Lin, Levy" userId="ec6dfaba-a324-4ca3-b062-a1c0f2b81f4d" providerId="ADAL" clId="{B9237B7D-4F02-4C21-B108-1894677C2410}" dt="2024-12-05T15:15:39.122" v="1601" actId="255"/>
        <pc:sldMkLst>
          <pc:docMk/>
          <pc:sldMk cId="1176483331" sldId="270"/>
        </pc:sldMkLst>
        <pc:spChg chg="mod">
          <ac:chgData name="Lin, Levy" userId="ec6dfaba-a324-4ca3-b062-a1c0f2b81f4d" providerId="ADAL" clId="{B9237B7D-4F02-4C21-B108-1894677C2410}" dt="2024-12-05T15:15:39.122" v="1601" actId="255"/>
          <ac:spMkLst>
            <pc:docMk/>
            <pc:sldMk cId="1176483331" sldId="270"/>
            <ac:spMk id="6" creationId="{00000000-0000-0000-0000-000000000000}"/>
          </ac:spMkLst>
        </pc:spChg>
      </pc:sldChg>
      <pc:sldChg chg="addSp delSp modSp mod">
        <pc:chgData name="Lin, Levy" userId="ec6dfaba-a324-4ca3-b062-a1c0f2b81f4d" providerId="ADAL" clId="{B9237B7D-4F02-4C21-B108-1894677C2410}" dt="2024-12-05T04:07:17.171" v="741" actId="1076"/>
        <pc:sldMkLst>
          <pc:docMk/>
          <pc:sldMk cId="2524599549" sldId="272"/>
        </pc:sldMkLst>
        <pc:spChg chg="mod">
          <ac:chgData name="Lin, Levy" userId="ec6dfaba-a324-4ca3-b062-a1c0f2b81f4d" providerId="ADAL" clId="{B9237B7D-4F02-4C21-B108-1894677C2410}" dt="2024-12-04T19:51:40.596" v="14" actId="20577"/>
          <ac:spMkLst>
            <pc:docMk/>
            <pc:sldMk cId="2524599549" sldId="272"/>
            <ac:spMk id="2" creationId="{6436DD74-8232-7A2A-E073-C6C39F4E4F0C}"/>
          </ac:spMkLst>
        </pc:spChg>
        <pc:spChg chg="mod">
          <ac:chgData name="Lin, Levy" userId="ec6dfaba-a324-4ca3-b062-a1c0f2b81f4d" providerId="ADAL" clId="{B9237B7D-4F02-4C21-B108-1894677C2410}" dt="2024-12-04T19:55:08.398" v="191" actId="14100"/>
          <ac:spMkLst>
            <pc:docMk/>
            <pc:sldMk cId="2524599549" sldId="272"/>
            <ac:spMk id="3" creationId="{73C5429D-C38B-857F-1555-3740A8AB467E}"/>
          </ac:spMkLst>
        </pc:spChg>
        <pc:spChg chg="add mod">
          <ac:chgData name="Lin, Levy" userId="ec6dfaba-a324-4ca3-b062-a1c0f2b81f4d" providerId="ADAL" clId="{B9237B7D-4F02-4C21-B108-1894677C2410}" dt="2024-12-04T20:09:25.290" v="355" actId="1076"/>
          <ac:spMkLst>
            <pc:docMk/>
            <pc:sldMk cId="2524599549" sldId="272"/>
            <ac:spMk id="9" creationId="{655B8A54-6C21-9B77-1F3C-B1C7F0B4E922}"/>
          </ac:spMkLst>
        </pc:spChg>
        <pc:spChg chg="add mod">
          <ac:chgData name="Lin, Levy" userId="ec6dfaba-a324-4ca3-b062-a1c0f2b81f4d" providerId="ADAL" clId="{B9237B7D-4F02-4C21-B108-1894677C2410}" dt="2024-12-04T20:09:38.764" v="359" actId="20577"/>
          <ac:spMkLst>
            <pc:docMk/>
            <pc:sldMk cId="2524599549" sldId="272"/>
            <ac:spMk id="10" creationId="{FF3384E0-1105-D685-8215-7894434734F9}"/>
          </ac:spMkLst>
        </pc:spChg>
        <pc:graphicFrameChg chg="add del mod modGraphic">
          <ac:chgData name="Lin, Levy" userId="ec6dfaba-a324-4ca3-b062-a1c0f2b81f4d" providerId="ADAL" clId="{B9237B7D-4F02-4C21-B108-1894677C2410}" dt="2024-12-04T19:58:51.531" v="199" actId="3680"/>
          <ac:graphicFrameMkLst>
            <pc:docMk/>
            <pc:sldMk cId="2524599549" sldId="272"/>
            <ac:graphicFrameMk id="4" creationId="{5B1DFDB3-EDA2-5290-A275-8443B3B2A8BA}"/>
          </ac:graphicFrameMkLst>
        </pc:graphicFrameChg>
        <pc:graphicFrameChg chg="add del">
          <ac:chgData name="Lin, Levy" userId="ec6dfaba-a324-4ca3-b062-a1c0f2b81f4d" providerId="ADAL" clId="{B9237B7D-4F02-4C21-B108-1894677C2410}" dt="2024-12-04T19:59:17.563" v="203" actId="478"/>
          <ac:graphicFrameMkLst>
            <pc:docMk/>
            <pc:sldMk cId="2524599549" sldId="272"/>
            <ac:graphicFrameMk id="5" creationId="{3F0435FE-F76C-2E03-BBFE-3DC2C7574B21}"/>
          </ac:graphicFrameMkLst>
        </pc:graphicFrameChg>
        <pc:graphicFrameChg chg="add mod modGraphic">
          <ac:chgData name="Lin, Levy" userId="ec6dfaba-a324-4ca3-b062-a1c0f2b81f4d" providerId="ADAL" clId="{B9237B7D-4F02-4C21-B108-1894677C2410}" dt="2024-12-04T20:09:53.059" v="361" actId="255"/>
          <ac:graphicFrameMkLst>
            <pc:docMk/>
            <pc:sldMk cId="2524599549" sldId="272"/>
            <ac:graphicFrameMk id="6" creationId="{4E318364-1C84-CD0A-EF83-23AB9992B285}"/>
          </ac:graphicFrameMkLst>
        </pc:graphicFrameChg>
        <pc:graphicFrameChg chg="add mod">
          <ac:chgData name="Lin, Levy" userId="ec6dfaba-a324-4ca3-b062-a1c0f2b81f4d" providerId="ADAL" clId="{B9237B7D-4F02-4C21-B108-1894677C2410}" dt="2024-12-04T20:06:55.739" v="298" actId="1076"/>
          <ac:graphicFrameMkLst>
            <pc:docMk/>
            <pc:sldMk cId="2524599549" sldId="272"/>
            <ac:graphicFrameMk id="7" creationId="{8C477A39-8734-19B1-807C-4E591CDFAD93}"/>
          </ac:graphicFrameMkLst>
        </pc:graphicFrameChg>
        <pc:graphicFrameChg chg="mod modGraphic">
          <ac:chgData name="Lin, Levy" userId="ec6dfaba-a324-4ca3-b062-a1c0f2b81f4d" providerId="ADAL" clId="{B9237B7D-4F02-4C21-B108-1894677C2410}" dt="2024-12-04T20:10:03.677" v="364" actId="14100"/>
          <ac:graphicFrameMkLst>
            <pc:docMk/>
            <pc:sldMk cId="2524599549" sldId="272"/>
            <ac:graphicFrameMk id="8" creationId="{8549C165-4939-1AE2-DBA0-8616FFD508E8}"/>
          </ac:graphicFrameMkLst>
        </pc:graphicFrameChg>
        <pc:picChg chg="add mod">
          <ac:chgData name="Lin, Levy" userId="ec6dfaba-a324-4ca3-b062-a1c0f2b81f4d" providerId="ADAL" clId="{B9237B7D-4F02-4C21-B108-1894677C2410}" dt="2024-12-05T04:07:17.171" v="741" actId="1076"/>
          <ac:picMkLst>
            <pc:docMk/>
            <pc:sldMk cId="2524599549" sldId="272"/>
            <ac:picMk id="5" creationId="{7A3C5FB4-698D-0F2F-E5C1-143061A97F21}"/>
          </ac:picMkLst>
        </pc:picChg>
        <pc:picChg chg="add mod">
          <ac:chgData name="Lin, Levy" userId="ec6dfaba-a324-4ca3-b062-a1c0f2b81f4d" providerId="ADAL" clId="{B9237B7D-4F02-4C21-B108-1894677C2410}" dt="2024-12-04T20:11:58.823" v="371" actId="1076"/>
          <ac:picMkLst>
            <pc:docMk/>
            <pc:sldMk cId="2524599549" sldId="272"/>
            <ac:picMk id="12" creationId="{42914E61-54AF-5787-6523-A924B50DE633}"/>
          </ac:picMkLst>
        </pc:picChg>
        <pc:picChg chg="add mod">
          <ac:chgData name="Lin, Levy" userId="ec6dfaba-a324-4ca3-b062-a1c0f2b81f4d" providerId="ADAL" clId="{B9237B7D-4F02-4C21-B108-1894677C2410}" dt="2024-12-04T20:12:05.403" v="373" actId="1076"/>
          <ac:picMkLst>
            <pc:docMk/>
            <pc:sldMk cId="2524599549" sldId="272"/>
            <ac:picMk id="13" creationId="{3214E607-1C22-3919-8108-1127105BB8B1}"/>
          </ac:picMkLst>
        </pc:picChg>
      </pc:sldChg>
      <pc:sldChg chg="modSp mod">
        <pc:chgData name="Lin, Levy" userId="ec6dfaba-a324-4ca3-b062-a1c0f2b81f4d" providerId="ADAL" clId="{B9237B7D-4F02-4C21-B108-1894677C2410}" dt="2024-12-04T20:14:12.911" v="389" actId="255"/>
        <pc:sldMkLst>
          <pc:docMk/>
          <pc:sldMk cId="1257174992" sldId="273"/>
        </pc:sldMkLst>
        <pc:spChg chg="mod">
          <ac:chgData name="Lin, Levy" userId="ec6dfaba-a324-4ca3-b062-a1c0f2b81f4d" providerId="ADAL" clId="{B9237B7D-4F02-4C21-B108-1894677C2410}" dt="2024-12-04T20:14:12.911" v="389" actId="255"/>
          <ac:spMkLst>
            <pc:docMk/>
            <pc:sldMk cId="1257174992" sldId="273"/>
            <ac:spMk id="3" creationId="{82BB37E7-8F86-55B7-3060-ED28856822F3}"/>
          </ac:spMkLst>
        </pc:spChg>
      </pc:sldChg>
      <pc:sldChg chg="modSp mod">
        <pc:chgData name="Lin, Levy" userId="ec6dfaba-a324-4ca3-b062-a1c0f2b81f4d" providerId="ADAL" clId="{B9237B7D-4F02-4C21-B108-1894677C2410}" dt="2024-12-05T15:14:14.239" v="1553" actId="20577"/>
        <pc:sldMkLst>
          <pc:docMk/>
          <pc:sldMk cId="383888402" sldId="274"/>
        </pc:sldMkLst>
        <pc:spChg chg="mod">
          <ac:chgData name="Lin, Levy" userId="ec6dfaba-a324-4ca3-b062-a1c0f2b81f4d" providerId="ADAL" clId="{B9237B7D-4F02-4C21-B108-1894677C2410}" dt="2024-12-05T15:14:14.239" v="1553" actId="20577"/>
          <ac:spMkLst>
            <pc:docMk/>
            <pc:sldMk cId="383888402" sldId="274"/>
            <ac:spMk id="3" creationId="{ACE932B6-144B-D3FA-5B72-B0A50E5AD9B0}"/>
          </ac:spMkLst>
        </pc:spChg>
      </pc:sldChg>
      <pc:sldChg chg="delSp modSp add mod">
        <pc:chgData name="Lin, Levy" userId="ec6dfaba-a324-4ca3-b062-a1c0f2b81f4d" providerId="ADAL" clId="{B9237B7D-4F02-4C21-B108-1894677C2410}" dt="2024-12-04T20:12:36.987" v="374" actId="21"/>
        <pc:sldMkLst>
          <pc:docMk/>
          <pc:sldMk cId="588405931" sldId="275"/>
        </pc:sldMkLst>
        <pc:spChg chg="mod">
          <ac:chgData name="Lin, Levy" userId="ec6dfaba-a324-4ca3-b062-a1c0f2b81f4d" providerId="ADAL" clId="{B9237B7D-4F02-4C21-B108-1894677C2410}" dt="2024-12-04T19:51:47.618" v="24" actId="20577"/>
          <ac:spMkLst>
            <pc:docMk/>
            <pc:sldMk cId="588405931" sldId="275"/>
            <ac:spMk id="2" creationId="{1FAE652D-2192-301B-99D1-290AB4C673AC}"/>
          </ac:spMkLst>
        </pc:spChg>
        <pc:spChg chg="mod">
          <ac:chgData name="Lin, Levy" userId="ec6dfaba-a324-4ca3-b062-a1c0f2b81f4d" providerId="ADAL" clId="{B9237B7D-4F02-4C21-B108-1894677C2410}" dt="2024-12-04T19:53:08.347" v="70" actId="255"/>
          <ac:spMkLst>
            <pc:docMk/>
            <pc:sldMk cId="588405931" sldId="275"/>
            <ac:spMk id="3" creationId="{6C53DD36-CBAB-A209-9D02-786F1A3DE36F}"/>
          </ac:spMkLst>
        </pc:spChg>
        <pc:picChg chg="del mod">
          <ac:chgData name="Lin, Levy" userId="ec6dfaba-a324-4ca3-b062-a1c0f2b81f4d" providerId="ADAL" clId="{B9237B7D-4F02-4C21-B108-1894677C2410}" dt="2024-12-04T20:12:36.987" v="374" actId="21"/>
          <ac:picMkLst>
            <pc:docMk/>
            <pc:sldMk cId="588405931" sldId="275"/>
            <ac:picMk id="4" creationId="{678E7ABD-CC5B-FD36-993C-8189EDCE1918}"/>
          </ac:picMkLst>
        </pc:picChg>
      </pc:sldChg>
      <pc:sldChg chg="del">
        <pc:chgData name="Lin, Levy" userId="ec6dfaba-a324-4ca3-b062-a1c0f2b81f4d" providerId="ADAL" clId="{B9237B7D-4F02-4C21-B108-1894677C2410}" dt="2024-12-04T20:14:05.654" v="388" actId="47"/>
        <pc:sldMkLst>
          <pc:docMk/>
          <pc:sldMk cId="2854262297" sldId="277"/>
        </pc:sldMkLst>
      </pc:sldChg>
      <pc:sldChg chg="modSp mod">
        <pc:chgData name="Lin, Levy" userId="ec6dfaba-a324-4ca3-b062-a1c0f2b81f4d" providerId="ADAL" clId="{B9237B7D-4F02-4C21-B108-1894677C2410}" dt="2024-12-05T14:39:16.494" v="750" actId="20577"/>
        <pc:sldMkLst>
          <pc:docMk/>
          <pc:sldMk cId="975728354" sldId="278"/>
        </pc:sldMkLst>
        <pc:spChg chg="mod">
          <ac:chgData name="Lin, Levy" userId="ec6dfaba-a324-4ca3-b062-a1c0f2b81f4d" providerId="ADAL" clId="{B9237B7D-4F02-4C21-B108-1894677C2410}" dt="2024-12-05T14:39:16.494" v="750" actId="20577"/>
          <ac:spMkLst>
            <pc:docMk/>
            <pc:sldMk cId="975728354" sldId="278"/>
            <ac:spMk id="3" creationId="{61725B8C-767E-FAD8-F405-87E1F5A93ED6}"/>
          </ac:spMkLst>
        </pc:spChg>
      </pc:sldChg>
      <pc:sldChg chg="addSp delSp modSp mod">
        <pc:chgData name="Lin, Levy" userId="ec6dfaba-a324-4ca3-b062-a1c0f2b81f4d" providerId="ADAL" clId="{B9237B7D-4F02-4C21-B108-1894677C2410}" dt="2024-12-05T15:05:01.178" v="1498" actId="20577"/>
        <pc:sldMkLst>
          <pc:docMk/>
          <pc:sldMk cId="4142441568" sldId="279"/>
        </pc:sldMkLst>
        <pc:spChg chg="mod">
          <ac:chgData name="Lin, Levy" userId="ec6dfaba-a324-4ca3-b062-a1c0f2b81f4d" providerId="ADAL" clId="{B9237B7D-4F02-4C21-B108-1894677C2410}" dt="2024-12-05T14:58:25.984" v="1495" actId="20577"/>
          <ac:spMkLst>
            <pc:docMk/>
            <pc:sldMk cId="4142441568" sldId="279"/>
            <ac:spMk id="3" creationId="{3C9F4F0F-14E1-C206-A82C-D2BFDC3DB4D6}"/>
          </ac:spMkLst>
        </pc:spChg>
        <pc:graphicFrameChg chg="modGraphic">
          <ac:chgData name="Lin, Levy" userId="ec6dfaba-a324-4ca3-b062-a1c0f2b81f4d" providerId="ADAL" clId="{B9237B7D-4F02-4C21-B108-1894677C2410}" dt="2024-12-05T15:05:01.178" v="1498" actId="20577"/>
          <ac:graphicFrameMkLst>
            <pc:docMk/>
            <pc:sldMk cId="4142441568" sldId="279"/>
            <ac:graphicFrameMk id="6" creationId="{643AE7CE-4E61-7279-33D4-F54864F93711}"/>
          </ac:graphicFrameMkLst>
        </pc:graphicFrameChg>
        <pc:picChg chg="add mod">
          <ac:chgData name="Lin, Levy" userId="ec6dfaba-a324-4ca3-b062-a1c0f2b81f4d" providerId="ADAL" clId="{B9237B7D-4F02-4C21-B108-1894677C2410}" dt="2024-12-04T20:13:21.294" v="380" actId="1076"/>
          <ac:picMkLst>
            <pc:docMk/>
            <pc:sldMk cId="4142441568" sldId="279"/>
            <ac:picMk id="4" creationId="{678E7ABD-CC5B-FD36-993C-8189EDCE1918}"/>
          </ac:picMkLst>
        </pc:picChg>
        <pc:picChg chg="del">
          <ac:chgData name="Lin, Levy" userId="ec6dfaba-a324-4ca3-b062-a1c0f2b81f4d" providerId="ADAL" clId="{B9237B7D-4F02-4C21-B108-1894677C2410}" dt="2024-12-04T20:12:40.255" v="376" actId="478"/>
          <ac:picMkLst>
            <pc:docMk/>
            <pc:sldMk cId="4142441568" sldId="279"/>
            <ac:picMk id="12" creationId="{5E66CD94-4BE3-E824-4AB1-0A9D36EB3D0A}"/>
          </ac:picMkLst>
        </pc:picChg>
        <pc:picChg chg="del">
          <ac:chgData name="Lin, Levy" userId="ec6dfaba-a324-4ca3-b062-a1c0f2b81f4d" providerId="ADAL" clId="{B9237B7D-4F02-4C21-B108-1894677C2410}" dt="2024-12-04T20:12:39.123" v="375" actId="478"/>
          <ac:picMkLst>
            <pc:docMk/>
            <pc:sldMk cId="4142441568" sldId="279"/>
            <ac:picMk id="13" creationId="{4159BADF-4055-83ED-8734-012D330C2D50}"/>
          </ac:picMkLst>
        </pc:picChg>
      </pc:sldChg>
      <pc:sldChg chg="modSp mod">
        <pc:chgData name="Lin, Levy" userId="ec6dfaba-a324-4ca3-b062-a1c0f2b81f4d" providerId="ADAL" clId="{B9237B7D-4F02-4C21-B108-1894677C2410}" dt="2024-12-04T20:46:08.521" v="446" actId="20577"/>
        <pc:sldMkLst>
          <pc:docMk/>
          <pc:sldMk cId="2025348317" sldId="283"/>
        </pc:sldMkLst>
        <pc:spChg chg="mod">
          <ac:chgData name="Lin, Levy" userId="ec6dfaba-a324-4ca3-b062-a1c0f2b81f4d" providerId="ADAL" clId="{B9237B7D-4F02-4C21-B108-1894677C2410}" dt="2024-12-04T20:46:08.521" v="446" actId="20577"/>
          <ac:spMkLst>
            <pc:docMk/>
            <pc:sldMk cId="2025348317" sldId="283"/>
            <ac:spMk id="3" creationId="{092AAF94-E9BE-988A-B777-3D7E16A3A5A8}"/>
          </ac:spMkLst>
        </pc:spChg>
      </pc:sldChg>
      <pc:sldChg chg="addSp modSp new mod ord">
        <pc:chgData name="Lin, Levy" userId="ec6dfaba-a324-4ca3-b062-a1c0f2b81f4d" providerId="ADAL" clId="{B9237B7D-4F02-4C21-B108-1894677C2410}" dt="2024-12-04T20:55:37.575" v="736" actId="1076"/>
        <pc:sldMkLst>
          <pc:docMk/>
          <pc:sldMk cId="1929610568" sldId="284"/>
        </pc:sldMkLst>
        <pc:spChg chg="mod">
          <ac:chgData name="Lin, Levy" userId="ec6dfaba-a324-4ca3-b062-a1c0f2b81f4d" providerId="ADAL" clId="{B9237B7D-4F02-4C21-B108-1894677C2410}" dt="2024-12-04T20:47:23.827" v="535" actId="20577"/>
          <ac:spMkLst>
            <pc:docMk/>
            <pc:sldMk cId="1929610568" sldId="284"/>
            <ac:spMk id="2" creationId="{70A623F5-C8B4-AAA4-4C34-D6F74A482AA0}"/>
          </ac:spMkLst>
        </pc:spChg>
        <pc:spChg chg="mod">
          <ac:chgData name="Lin, Levy" userId="ec6dfaba-a324-4ca3-b062-a1c0f2b81f4d" providerId="ADAL" clId="{B9237B7D-4F02-4C21-B108-1894677C2410}" dt="2024-12-04T20:52:27.294" v="732" actId="20577"/>
          <ac:spMkLst>
            <pc:docMk/>
            <pc:sldMk cId="1929610568" sldId="284"/>
            <ac:spMk id="3" creationId="{E4740D44-0396-CC0C-4D7D-E3F0EF8353D2}"/>
          </ac:spMkLst>
        </pc:spChg>
        <pc:spChg chg="add mod">
          <ac:chgData name="Lin, Levy" userId="ec6dfaba-a324-4ca3-b062-a1c0f2b81f4d" providerId="ADAL" clId="{B9237B7D-4F02-4C21-B108-1894677C2410}" dt="2024-12-04T20:55:10.152" v="734" actId="1076"/>
          <ac:spMkLst>
            <pc:docMk/>
            <pc:sldMk cId="1929610568" sldId="284"/>
            <ac:spMk id="6" creationId="{A5C0651D-FEEB-64D3-AF91-CE83AA31C895}"/>
          </ac:spMkLst>
        </pc:spChg>
        <pc:spChg chg="add mod">
          <ac:chgData name="Lin, Levy" userId="ec6dfaba-a324-4ca3-b062-a1c0f2b81f4d" providerId="ADAL" clId="{B9237B7D-4F02-4C21-B108-1894677C2410}" dt="2024-12-04T20:55:37.575" v="736" actId="1076"/>
          <ac:spMkLst>
            <pc:docMk/>
            <pc:sldMk cId="1929610568" sldId="284"/>
            <ac:spMk id="7" creationId="{E67956B5-69C6-C3C9-84A4-D283FC7612BA}"/>
          </ac:spMkLst>
        </pc:spChg>
        <pc:graphicFrameChg chg="add mod">
          <ac:chgData name="Lin, Levy" userId="ec6dfaba-a324-4ca3-b062-a1c0f2b81f4d" providerId="ADAL" clId="{B9237B7D-4F02-4C21-B108-1894677C2410}" dt="2024-12-04T20:46:42.270" v="448"/>
          <ac:graphicFrameMkLst>
            <pc:docMk/>
            <pc:sldMk cId="1929610568" sldId="284"/>
            <ac:graphicFrameMk id="4" creationId="{0423C20E-911D-4EE7-5822-DB5422C7C0A0}"/>
          </ac:graphicFrameMkLst>
        </pc:graphicFrameChg>
        <pc:graphicFrameChg chg="mod modGraphic">
          <ac:chgData name="Lin, Levy" userId="ec6dfaba-a324-4ca3-b062-a1c0f2b81f4d" providerId="ADAL" clId="{B9237B7D-4F02-4C21-B108-1894677C2410}" dt="2024-12-04T20:47:37.680" v="549" actId="1076"/>
          <ac:graphicFrameMkLst>
            <pc:docMk/>
            <pc:sldMk cId="1929610568" sldId="284"/>
            <ac:graphicFrameMk id="5" creationId="{0423C20E-911D-4EE7-5822-DB5422C7C0A0}"/>
          </ac:graphicFrameMkLst>
        </pc:graphicFrameChg>
      </pc:sldChg>
      <pc:sldChg chg="modSp new mod">
        <pc:chgData name="Lin, Levy" userId="ec6dfaba-a324-4ca3-b062-a1c0f2b81f4d" providerId="ADAL" clId="{B9237B7D-4F02-4C21-B108-1894677C2410}" dt="2024-12-05T14:57:26.733" v="1457" actId="14100"/>
        <pc:sldMkLst>
          <pc:docMk/>
          <pc:sldMk cId="3785654466" sldId="285"/>
        </pc:sldMkLst>
        <pc:spChg chg="mod">
          <ac:chgData name="Lin, Levy" userId="ec6dfaba-a324-4ca3-b062-a1c0f2b81f4d" providerId="ADAL" clId="{B9237B7D-4F02-4C21-B108-1894677C2410}" dt="2024-12-05T14:40:11.142" v="764" actId="20577"/>
          <ac:spMkLst>
            <pc:docMk/>
            <pc:sldMk cId="3785654466" sldId="285"/>
            <ac:spMk id="2" creationId="{95BFC160-6DC1-5ABF-7065-F26F4C51FEF5}"/>
          </ac:spMkLst>
        </pc:spChg>
        <pc:spChg chg="mod">
          <ac:chgData name="Lin, Levy" userId="ec6dfaba-a324-4ca3-b062-a1c0f2b81f4d" providerId="ADAL" clId="{B9237B7D-4F02-4C21-B108-1894677C2410}" dt="2024-12-05T14:57:26.733" v="1457" actId="14100"/>
          <ac:spMkLst>
            <pc:docMk/>
            <pc:sldMk cId="3785654466" sldId="285"/>
            <ac:spMk id="3" creationId="{52878A81-C0D6-2157-381F-0F82E64B32D8}"/>
          </ac:spMkLst>
        </pc:spChg>
      </pc:sldChg>
      <pc:sldChg chg="addSp modSp add mod">
        <pc:chgData name="Lin, Levy" userId="ec6dfaba-a324-4ca3-b062-a1c0f2b81f4d" providerId="ADAL" clId="{B9237B7D-4F02-4C21-B108-1894677C2410}" dt="2024-12-05T16:21:54.979" v="1952" actId="20577"/>
        <pc:sldMkLst>
          <pc:docMk/>
          <pc:sldMk cId="3725908868" sldId="286"/>
        </pc:sldMkLst>
        <pc:spChg chg="mod">
          <ac:chgData name="Lin, Levy" userId="ec6dfaba-a324-4ca3-b062-a1c0f2b81f4d" providerId="ADAL" clId="{B9237B7D-4F02-4C21-B108-1894677C2410}" dt="2024-12-05T14:40:30.903" v="819" actId="20577"/>
          <ac:spMkLst>
            <pc:docMk/>
            <pc:sldMk cId="3725908868" sldId="286"/>
            <ac:spMk id="2" creationId="{1FCC4460-C977-F6E3-FB39-172739BA6D70}"/>
          </ac:spMkLst>
        </pc:spChg>
        <pc:spChg chg="mod">
          <ac:chgData name="Lin, Levy" userId="ec6dfaba-a324-4ca3-b062-a1c0f2b81f4d" providerId="ADAL" clId="{B9237B7D-4F02-4C21-B108-1894677C2410}" dt="2024-12-05T16:21:54.979" v="1952" actId="20577"/>
          <ac:spMkLst>
            <pc:docMk/>
            <pc:sldMk cId="3725908868" sldId="286"/>
            <ac:spMk id="3" creationId="{EE17D160-06BB-A439-8D18-3087341BF21C}"/>
          </ac:spMkLst>
        </pc:spChg>
        <pc:picChg chg="add mod">
          <ac:chgData name="Lin, Levy" userId="ec6dfaba-a324-4ca3-b062-a1c0f2b81f4d" providerId="ADAL" clId="{B9237B7D-4F02-4C21-B108-1894677C2410}" dt="2024-12-05T14:57:19.589" v="1456" actId="1076"/>
          <ac:picMkLst>
            <pc:docMk/>
            <pc:sldMk cId="3725908868" sldId="286"/>
            <ac:picMk id="5" creationId="{8C136104-F52A-644B-50E8-DC2EEE4B4296}"/>
          </ac:picMkLst>
        </pc:picChg>
      </pc:sldChg>
      <pc:sldChg chg="addSp modSp add mod">
        <pc:chgData name="Lin, Levy" userId="ec6dfaba-a324-4ca3-b062-a1c0f2b81f4d" providerId="ADAL" clId="{B9237B7D-4F02-4C21-B108-1894677C2410}" dt="2024-12-05T15:28:32.540" v="1913" actId="1076"/>
        <pc:sldMkLst>
          <pc:docMk/>
          <pc:sldMk cId="2971895826" sldId="287"/>
        </pc:sldMkLst>
        <pc:spChg chg="mod">
          <ac:chgData name="Lin, Levy" userId="ec6dfaba-a324-4ca3-b062-a1c0f2b81f4d" providerId="ADAL" clId="{B9237B7D-4F02-4C21-B108-1894677C2410}" dt="2024-12-05T15:20:10.554" v="1685" actId="6549"/>
          <ac:spMkLst>
            <pc:docMk/>
            <pc:sldMk cId="2971895826" sldId="287"/>
            <ac:spMk id="2" creationId="{5AE3F26D-848F-148B-08B5-7061D14E2AF3}"/>
          </ac:spMkLst>
        </pc:spChg>
        <pc:spChg chg="mod">
          <ac:chgData name="Lin, Levy" userId="ec6dfaba-a324-4ca3-b062-a1c0f2b81f4d" providerId="ADAL" clId="{B9237B7D-4F02-4C21-B108-1894677C2410}" dt="2024-12-05T15:28:22.006" v="1910" actId="5793"/>
          <ac:spMkLst>
            <pc:docMk/>
            <pc:sldMk cId="2971895826" sldId="287"/>
            <ac:spMk id="3" creationId="{56D8E033-B30B-DE01-5F8C-BB00F88B7CA4}"/>
          </ac:spMkLst>
        </pc:spChg>
        <pc:picChg chg="add mod">
          <ac:chgData name="Lin, Levy" userId="ec6dfaba-a324-4ca3-b062-a1c0f2b81f4d" providerId="ADAL" clId="{B9237B7D-4F02-4C21-B108-1894677C2410}" dt="2024-12-05T15:28:32.540" v="1913" actId="1076"/>
          <ac:picMkLst>
            <pc:docMk/>
            <pc:sldMk cId="2971895826" sldId="287"/>
            <ac:picMk id="5" creationId="{8EC73409-5323-6651-4D7B-DBF979B3F62A}"/>
          </ac:picMkLst>
        </pc:picChg>
      </pc:sldChg>
      <pc:sldChg chg="addSp modSp mod">
        <pc:chgData name="Lin, Levy" userId="ec6dfaba-a324-4ca3-b062-a1c0f2b81f4d" providerId="ADAL" clId="{B9237B7D-4F02-4C21-B108-1894677C2410}" dt="2024-12-05T16:04:09.448" v="1943" actId="20577"/>
        <pc:sldMkLst>
          <pc:docMk/>
          <pc:sldMk cId="2227702642" sldId="288"/>
        </pc:sldMkLst>
        <pc:spChg chg="mod">
          <ac:chgData name="Lin, Levy" userId="ec6dfaba-a324-4ca3-b062-a1c0f2b81f4d" providerId="ADAL" clId="{B9237B7D-4F02-4C21-B108-1894677C2410}" dt="2024-12-05T16:01:39.548" v="1921" actId="20577"/>
          <ac:spMkLst>
            <pc:docMk/>
            <pc:sldMk cId="2227702642" sldId="288"/>
            <ac:spMk id="2" creationId="{1C017C1A-C7DB-3AF9-3178-B6F048B0A29F}"/>
          </ac:spMkLst>
        </pc:spChg>
        <pc:spChg chg="mod">
          <ac:chgData name="Lin, Levy" userId="ec6dfaba-a324-4ca3-b062-a1c0f2b81f4d" providerId="ADAL" clId="{B9237B7D-4F02-4C21-B108-1894677C2410}" dt="2024-12-05T16:04:09.448" v="1943" actId="20577"/>
          <ac:spMkLst>
            <pc:docMk/>
            <pc:sldMk cId="2227702642" sldId="288"/>
            <ac:spMk id="3" creationId="{065CB101-1A3F-3867-BACC-AB909B4CD628}"/>
          </ac:spMkLst>
        </pc:spChg>
        <pc:picChg chg="add mod">
          <ac:chgData name="Lin, Levy" userId="ec6dfaba-a324-4ca3-b062-a1c0f2b81f4d" providerId="ADAL" clId="{B9237B7D-4F02-4C21-B108-1894677C2410}" dt="2024-12-05T16:04:02.865" v="1937" actId="1076"/>
          <ac:picMkLst>
            <pc:docMk/>
            <pc:sldMk cId="2227702642" sldId="288"/>
            <ac:picMk id="6" creationId="{6E2BB7F3-CFEA-7F7A-E6B1-97D1DD861985}"/>
          </ac:picMkLst>
        </pc:picChg>
      </pc:sldChg>
      <pc:sldChg chg="modSp mod">
        <pc:chgData name="Lin, Levy" userId="ec6dfaba-a324-4ca3-b062-a1c0f2b81f4d" providerId="ADAL" clId="{B9237B7D-4F02-4C21-B108-1894677C2410}" dt="2024-12-05T16:01:26.072" v="1920" actId="20577"/>
        <pc:sldMkLst>
          <pc:docMk/>
          <pc:sldMk cId="3009542377" sldId="288"/>
        </pc:sldMkLst>
        <pc:spChg chg="mod">
          <ac:chgData name="Lin, Levy" userId="ec6dfaba-a324-4ca3-b062-a1c0f2b81f4d" providerId="ADAL" clId="{B9237B7D-4F02-4C21-B108-1894677C2410}" dt="2024-12-05T16:01:26.072" v="1920" actId="20577"/>
          <ac:spMkLst>
            <pc:docMk/>
            <pc:sldMk cId="3009542377" sldId="288"/>
            <ac:spMk id="3" creationId="{47A8E5DA-9841-F79B-04A4-6EB14AE0067A}"/>
          </ac:spMkLst>
        </pc:spChg>
      </pc:sldChg>
    </pc:docChg>
  </pc:docChgLst>
  <pc:docChgLst>
    <pc:chgData name="Mac Entee, Holden" userId="c8a74dca-fe70-4d0c-bee9-2ae694406fc9" providerId="ADAL" clId="{6465BC07-061A-4609-8F19-7BA4D466C40D}"/>
    <pc:docChg chg="undo custSel addSld delSld modSld sldOrd">
      <pc:chgData name="Mac Entee, Holden" userId="c8a74dca-fe70-4d0c-bee9-2ae694406fc9" providerId="ADAL" clId="{6465BC07-061A-4609-8F19-7BA4D466C40D}" dt="2024-12-05T16:14:07.194" v="2327" actId="47"/>
      <pc:docMkLst>
        <pc:docMk/>
      </pc:docMkLst>
      <pc:sldChg chg="new del">
        <pc:chgData name="Mac Entee, Holden" userId="c8a74dca-fe70-4d0c-bee9-2ae694406fc9" providerId="ADAL" clId="{6465BC07-061A-4609-8F19-7BA4D466C40D}" dt="2024-12-04T19:40:23.090" v="1" actId="47"/>
        <pc:sldMkLst>
          <pc:docMk/>
          <pc:sldMk cId="1362269728" sldId="265"/>
        </pc:sldMkLst>
      </pc:sldChg>
      <pc:sldChg chg="modSp new mod">
        <pc:chgData name="Mac Entee, Holden" userId="c8a74dca-fe70-4d0c-bee9-2ae694406fc9" providerId="ADAL" clId="{6465BC07-061A-4609-8F19-7BA4D466C40D}" dt="2024-12-04T19:58:49.122" v="324" actId="20577"/>
        <pc:sldMkLst>
          <pc:docMk/>
          <pc:sldMk cId="2884174263" sldId="265"/>
        </pc:sldMkLst>
        <pc:spChg chg="mod">
          <ac:chgData name="Mac Entee, Holden" userId="c8a74dca-fe70-4d0c-bee9-2ae694406fc9" providerId="ADAL" clId="{6465BC07-061A-4609-8F19-7BA4D466C40D}" dt="2024-12-04T19:50:27.670" v="14" actId="20577"/>
          <ac:spMkLst>
            <pc:docMk/>
            <pc:sldMk cId="2884174263" sldId="265"/>
            <ac:spMk id="2" creationId="{71356667-92C5-0091-0611-40353879BFB6}"/>
          </ac:spMkLst>
        </pc:spChg>
        <pc:spChg chg="mod">
          <ac:chgData name="Mac Entee, Holden" userId="c8a74dca-fe70-4d0c-bee9-2ae694406fc9" providerId="ADAL" clId="{6465BC07-061A-4609-8F19-7BA4D466C40D}" dt="2024-12-04T19:58:49.122" v="324" actId="20577"/>
          <ac:spMkLst>
            <pc:docMk/>
            <pc:sldMk cId="2884174263" sldId="265"/>
            <ac:spMk id="3" creationId="{9C0F34EE-F3DC-95CD-4FE6-A7EFDA0ABBAF}"/>
          </ac:spMkLst>
        </pc:spChg>
      </pc:sldChg>
      <pc:sldChg chg="modSp mod">
        <pc:chgData name="Mac Entee, Holden" userId="c8a74dca-fe70-4d0c-bee9-2ae694406fc9" providerId="ADAL" clId="{6465BC07-061A-4609-8F19-7BA4D466C40D}" dt="2024-12-04T20:25:15.002" v="686" actId="404"/>
        <pc:sldMkLst>
          <pc:docMk/>
          <pc:sldMk cId="1176483331" sldId="270"/>
        </pc:sldMkLst>
        <pc:spChg chg="mod">
          <ac:chgData name="Mac Entee, Holden" userId="c8a74dca-fe70-4d0c-bee9-2ae694406fc9" providerId="ADAL" clId="{6465BC07-061A-4609-8F19-7BA4D466C40D}" dt="2024-12-04T20:25:15.002" v="686" actId="404"/>
          <ac:spMkLst>
            <pc:docMk/>
            <pc:sldMk cId="1176483331" sldId="270"/>
            <ac:spMk id="6" creationId="{00000000-0000-0000-0000-000000000000}"/>
          </ac:spMkLst>
        </pc:spChg>
      </pc:sldChg>
      <pc:sldChg chg="modSp add mod">
        <pc:chgData name="Mac Entee, Holden" userId="c8a74dca-fe70-4d0c-bee9-2ae694406fc9" providerId="ADAL" clId="{6465BC07-061A-4609-8F19-7BA4D466C40D}" dt="2024-12-04T19:50:40.624" v="55" actId="20577"/>
        <pc:sldMkLst>
          <pc:docMk/>
          <pc:sldMk cId="3195084914" sldId="271"/>
        </pc:sldMkLst>
        <pc:spChg chg="mod">
          <ac:chgData name="Mac Entee, Holden" userId="c8a74dca-fe70-4d0c-bee9-2ae694406fc9" providerId="ADAL" clId="{6465BC07-061A-4609-8F19-7BA4D466C40D}" dt="2024-12-04T19:50:40.624" v="55" actId="20577"/>
          <ac:spMkLst>
            <pc:docMk/>
            <pc:sldMk cId="3195084914" sldId="271"/>
            <ac:spMk id="2" creationId="{151A1D06-0CFF-CE67-6FF2-3CEF532CF4FD}"/>
          </ac:spMkLst>
        </pc:spChg>
      </pc:sldChg>
      <pc:sldChg chg="addSp delSp modSp add mod">
        <pc:chgData name="Mac Entee, Holden" userId="c8a74dca-fe70-4d0c-bee9-2ae694406fc9" providerId="ADAL" clId="{6465BC07-061A-4609-8F19-7BA4D466C40D}" dt="2024-12-04T20:11:00.727" v="585" actId="1076"/>
        <pc:sldMkLst>
          <pc:docMk/>
          <pc:sldMk cId="2524599549" sldId="272"/>
        </pc:sldMkLst>
        <pc:spChg chg="mod">
          <ac:chgData name="Mac Entee, Holden" userId="c8a74dca-fe70-4d0c-bee9-2ae694406fc9" providerId="ADAL" clId="{6465BC07-061A-4609-8F19-7BA4D466C40D}" dt="2024-12-04T19:50:51.658" v="74" actId="20577"/>
          <ac:spMkLst>
            <pc:docMk/>
            <pc:sldMk cId="2524599549" sldId="272"/>
            <ac:spMk id="2" creationId="{6436DD74-8232-7A2A-E073-C6C39F4E4F0C}"/>
          </ac:spMkLst>
        </pc:spChg>
        <pc:spChg chg="mod">
          <ac:chgData name="Mac Entee, Holden" userId="c8a74dca-fe70-4d0c-bee9-2ae694406fc9" providerId="ADAL" clId="{6465BC07-061A-4609-8F19-7BA4D466C40D}" dt="2024-12-04T20:11:00.727" v="585" actId="1076"/>
          <ac:spMkLst>
            <pc:docMk/>
            <pc:sldMk cId="2524599549" sldId="272"/>
            <ac:spMk id="9" creationId="{655B8A54-6C21-9B77-1F3C-B1C7F0B4E922}"/>
          </ac:spMkLst>
        </pc:spChg>
        <pc:spChg chg="mod">
          <ac:chgData name="Mac Entee, Holden" userId="c8a74dca-fe70-4d0c-bee9-2ae694406fc9" providerId="ADAL" clId="{6465BC07-061A-4609-8F19-7BA4D466C40D}" dt="2024-12-04T20:10:55.981" v="584" actId="1076"/>
          <ac:spMkLst>
            <pc:docMk/>
            <pc:sldMk cId="2524599549" sldId="272"/>
            <ac:spMk id="10" creationId="{FF3384E0-1105-D685-8215-7894434734F9}"/>
          </ac:spMkLst>
        </pc:spChg>
        <pc:graphicFrameChg chg="mod modGraphic">
          <ac:chgData name="Mac Entee, Holden" userId="c8a74dca-fe70-4d0c-bee9-2ae694406fc9" providerId="ADAL" clId="{6465BC07-061A-4609-8F19-7BA4D466C40D}" dt="2024-12-04T20:10:42.755" v="581" actId="1076"/>
          <ac:graphicFrameMkLst>
            <pc:docMk/>
            <pc:sldMk cId="2524599549" sldId="272"/>
            <ac:graphicFrameMk id="6" creationId="{4E318364-1C84-CD0A-EF83-23AB9992B285}"/>
          </ac:graphicFrameMkLst>
        </pc:graphicFrameChg>
        <pc:graphicFrameChg chg="del">
          <ac:chgData name="Mac Entee, Holden" userId="c8a74dca-fe70-4d0c-bee9-2ae694406fc9" providerId="ADAL" clId="{6465BC07-061A-4609-8F19-7BA4D466C40D}" dt="2024-12-04T20:07:04.791" v="553" actId="478"/>
          <ac:graphicFrameMkLst>
            <pc:docMk/>
            <pc:sldMk cId="2524599549" sldId="272"/>
            <ac:graphicFrameMk id="7" creationId="{8C477A39-8734-19B1-807C-4E591CDFAD93}"/>
          </ac:graphicFrameMkLst>
        </pc:graphicFrameChg>
        <pc:graphicFrameChg chg="add mod modGraphic">
          <ac:chgData name="Mac Entee, Holden" userId="c8a74dca-fe70-4d0c-bee9-2ae694406fc9" providerId="ADAL" clId="{6465BC07-061A-4609-8F19-7BA4D466C40D}" dt="2024-12-04T20:09:51.808" v="567" actId="1076"/>
          <ac:graphicFrameMkLst>
            <pc:docMk/>
            <pc:sldMk cId="2524599549" sldId="272"/>
            <ac:graphicFrameMk id="8" creationId="{8549C165-4939-1AE2-DBA0-8616FFD508E8}"/>
          </ac:graphicFrameMkLst>
        </pc:graphicFrameChg>
      </pc:sldChg>
      <pc:sldChg chg="modSp add mod">
        <pc:chgData name="Mac Entee, Holden" userId="c8a74dca-fe70-4d0c-bee9-2ae694406fc9" providerId="ADAL" clId="{6465BC07-061A-4609-8F19-7BA4D466C40D}" dt="2024-12-04T20:40:25.351" v="1611" actId="20577"/>
        <pc:sldMkLst>
          <pc:docMk/>
          <pc:sldMk cId="1257174992" sldId="273"/>
        </pc:sldMkLst>
        <pc:spChg chg="mod">
          <ac:chgData name="Mac Entee, Holden" userId="c8a74dca-fe70-4d0c-bee9-2ae694406fc9" providerId="ADAL" clId="{6465BC07-061A-4609-8F19-7BA4D466C40D}" dt="2024-12-04T19:51:04.755" v="82" actId="20577"/>
          <ac:spMkLst>
            <pc:docMk/>
            <pc:sldMk cId="1257174992" sldId="273"/>
            <ac:spMk id="2" creationId="{F2E52E7C-D0B5-0387-8623-9654C0043BB8}"/>
          </ac:spMkLst>
        </pc:spChg>
        <pc:spChg chg="mod">
          <ac:chgData name="Mac Entee, Holden" userId="c8a74dca-fe70-4d0c-bee9-2ae694406fc9" providerId="ADAL" clId="{6465BC07-061A-4609-8F19-7BA4D466C40D}" dt="2024-12-04T20:40:25.351" v="1611" actId="20577"/>
          <ac:spMkLst>
            <pc:docMk/>
            <pc:sldMk cId="1257174992" sldId="273"/>
            <ac:spMk id="3" creationId="{82BB37E7-8F86-55B7-3060-ED28856822F3}"/>
          </ac:spMkLst>
        </pc:spChg>
      </pc:sldChg>
      <pc:sldChg chg="modSp add mod">
        <pc:chgData name="Mac Entee, Holden" userId="c8a74dca-fe70-4d0c-bee9-2ae694406fc9" providerId="ADAL" clId="{6465BC07-061A-4609-8F19-7BA4D466C40D}" dt="2024-12-04T20:41:12.793" v="1613" actId="255"/>
        <pc:sldMkLst>
          <pc:docMk/>
          <pc:sldMk cId="383888402" sldId="274"/>
        </pc:sldMkLst>
        <pc:spChg chg="mod">
          <ac:chgData name="Mac Entee, Holden" userId="c8a74dca-fe70-4d0c-bee9-2ae694406fc9" providerId="ADAL" clId="{6465BC07-061A-4609-8F19-7BA4D466C40D}" dt="2024-12-04T19:51:11.677" v="94" actId="20577"/>
          <ac:spMkLst>
            <pc:docMk/>
            <pc:sldMk cId="383888402" sldId="274"/>
            <ac:spMk id="2" creationId="{D6F0A6DA-7918-F7F1-45D6-0ABD384E8205}"/>
          </ac:spMkLst>
        </pc:spChg>
        <pc:spChg chg="mod">
          <ac:chgData name="Mac Entee, Holden" userId="c8a74dca-fe70-4d0c-bee9-2ae694406fc9" providerId="ADAL" clId="{6465BC07-061A-4609-8F19-7BA4D466C40D}" dt="2024-12-04T20:41:12.793" v="1613" actId="255"/>
          <ac:spMkLst>
            <pc:docMk/>
            <pc:sldMk cId="383888402" sldId="274"/>
            <ac:spMk id="3" creationId="{ACE932B6-144B-D3FA-5B72-B0A50E5AD9B0}"/>
          </ac:spMkLst>
        </pc:spChg>
      </pc:sldChg>
      <pc:sldChg chg="del">
        <pc:chgData name="Mac Entee, Holden" userId="c8a74dca-fe70-4d0c-bee9-2ae694406fc9" providerId="ADAL" clId="{6465BC07-061A-4609-8F19-7BA4D466C40D}" dt="2024-12-04T20:12:43.298" v="595" actId="47"/>
        <pc:sldMkLst>
          <pc:docMk/>
          <pc:sldMk cId="588405931" sldId="275"/>
        </pc:sldMkLst>
      </pc:sldChg>
      <pc:sldChg chg="new del">
        <pc:chgData name="Mac Entee, Holden" userId="c8a74dca-fe70-4d0c-bee9-2ae694406fc9" providerId="ADAL" clId="{6465BC07-061A-4609-8F19-7BA4D466C40D}" dt="2024-12-04T19:51:22.078" v="96" actId="47"/>
        <pc:sldMkLst>
          <pc:docMk/>
          <pc:sldMk cId="3273838267" sldId="275"/>
        </pc:sldMkLst>
      </pc:sldChg>
      <pc:sldChg chg="new">
        <pc:chgData name="Mac Entee, Holden" userId="c8a74dca-fe70-4d0c-bee9-2ae694406fc9" providerId="ADAL" clId="{6465BC07-061A-4609-8F19-7BA4D466C40D}" dt="2024-12-04T19:52:00.315" v="100" actId="680"/>
        <pc:sldMkLst>
          <pc:docMk/>
          <pc:sldMk cId="2651602588" sldId="276"/>
        </pc:sldMkLst>
      </pc:sldChg>
      <pc:sldChg chg="new del">
        <pc:chgData name="Mac Entee, Holden" userId="c8a74dca-fe70-4d0c-bee9-2ae694406fc9" providerId="ADAL" clId="{6465BC07-061A-4609-8F19-7BA4D466C40D}" dt="2024-12-04T19:51:42" v="98" actId="47"/>
        <pc:sldMkLst>
          <pc:docMk/>
          <pc:sldMk cId="2730839577" sldId="276"/>
        </pc:sldMkLst>
      </pc:sldChg>
      <pc:sldChg chg="modSp del mod">
        <pc:chgData name="Mac Entee, Holden" userId="c8a74dca-fe70-4d0c-bee9-2ae694406fc9" providerId="ADAL" clId="{6465BC07-061A-4609-8F19-7BA4D466C40D}" dt="2024-12-05T16:14:07.194" v="2327" actId="47"/>
        <pc:sldMkLst>
          <pc:docMk/>
          <pc:sldMk cId="975728354" sldId="278"/>
        </pc:sldMkLst>
        <pc:spChg chg="mod">
          <ac:chgData name="Mac Entee, Holden" userId="c8a74dca-fe70-4d0c-bee9-2ae694406fc9" providerId="ADAL" clId="{6465BC07-061A-4609-8F19-7BA4D466C40D}" dt="2024-12-05T14:40:16.505" v="1733" actId="20577"/>
          <ac:spMkLst>
            <pc:docMk/>
            <pc:sldMk cId="975728354" sldId="278"/>
            <ac:spMk id="3" creationId="{61725B8C-767E-FAD8-F405-87E1F5A93ED6}"/>
          </ac:spMkLst>
        </pc:spChg>
      </pc:sldChg>
      <pc:sldChg chg="modSp add mod">
        <pc:chgData name="Mac Entee, Holden" userId="c8a74dca-fe70-4d0c-bee9-2ae694406fc9" providerId="ADAL" clId="{6465BC07-061A-4609-8F19-7BA4D466C40D}" dt="2024-12-05T15:05:00.626" v="1758" actId="20577"/>
        <pc:sldMkLst>
          <pc:docMk/>
          <pc:sldMk cId="4142441568" sldId="279"/>
        </pc:sldMkLst>
        <pc:spChg chg="mod">
          <ac:chgData name="Mac Entee, Holden" userId="c8a74dca-fe70-4d0c-bee9-2ae694406fc9" providerId="ADAL" clId="{6465BC07-061A-4609-8F19-7BA4D466C40D}" dt="2024-12-04T20:12:28.776" v="594" actId="20577"/>
          <ac:spMkLst>
            <pc:docMk/>
            <pc:sldMk cId="4142441568" sldId="279"/>
            <ac:spMk id="2" creationId="{2E40DEF6-3F7B-89A3-D8A0-0135C884BA08}"/>
          </ac:spMkLst>
        </pc:spChg>
        <pc:spChg chg="mod">
          <ac:chgData name="Mac Entee, Holden" userId="c8a74dca-fe70-4d0c-bee9-2ae694406fc9" providerId="ADAL" clId="{6465BC07-061A-4609-8F19-7BA4D466C40D}" dt="2024-12-04T20:12:48.825" v="597" actId="20577"/>
          <ac:spMkLst>
            <pc:docMk/>
            <pc:sldMk cId="4142441568" sldId="279"/>
            <ac:spMk id="3" creationId="{3C9F4F0F-14E1-C206-A82C-D2BFDC3DB4D6}"/>
          </ac:spMkLst>
        </pc:spChg>
        <pc:graphicFrameChg chg="modGraphic">
          <ac:chgData name="Mac Entee, Holden" userId="c8a74dca-fe70-4d0c-bee9-2ae694406fc9" providerId="ADAL" clId="{6465BC07-061A-4609-8F19-7BA4D466C40D}" dt="2024-12-05T15:05:00.626" v="1758" actId="20577"/>
          <ac:graphicFrameMkLst>
            <pc:docMk/>
            <pc:sldMk cId="4142441568" sldId="279"/>
            <ac:graphicFrameMk id="6" creationId="{643AE7CE-4E61-7279-33D4-F54864F93711}"/>
          </ac:graphicFrameMkLst>
        </pc:graphicFrameChg>
        <pc:graphicFrameChg chg="modGraphic">
          <ac:chgData name="Mac Entee, Holden" userId="c8a74dca-fe70-4d0c-bee9-2ae694406fc9" providerId="ADAL" clId="{6465BC07-061A-4609-8F19-7BA4D466C40D}" dt="2024-12-04T20:13:08.399" v="619" actId="20577"/>
          <ac:graphicFrameMkLst>
            <pc:docMk/>
            <pc:sldMk cId="4142441568" sldId="279"/>
            <ac:graphicFrameMk id="8" creationId="{136A89A1-51C1-E8F1-9518-4C7740D816C7}"/>
          </ac:graphicFrameMkLst>
        </pc:graphicFrameChg>
      </pc:sldChg>
      <pc:sldChg chg="modSp new mod">
        <pc:chgData name="Mac Entee, Holden" userId="c8a74dca-fe70-4d0c-bee9-2ae694406fc9" providerId="ADAL" clId="{6465BC07-061A-4609-8F19-7BA4D466C40D}" dt="2024-12-04T20:31:54.217" v="1338" actId="20577"/>
        <pc:sldMkLst>
          <pc:docMk/>
          <pc:sldMk cId="3738853574" sldId="280"/>
        </pc:sldMkLst>
        <pc:spChg chg="mod">
          <ac:chgData name="Mac Entee, Holden" userId="c8a74dca-fe70-4d0c-bee9-2ae694406fc9" providerId="ADAL" clId="{6465BC07-061A-4609-8F19-7BA4D466C40D}" dt="2024-12-04T20:25:00.893" v="655" actId="20577"/>
          <ac:spMkLst>
            <pc:docMk/>
            <pc:sldMk cId="3738853574" sldId="280"/>
            <ac:spMk id="2" creationId="{70A09A57-4AB7-6F18-D572-7593B09884AD}"/>
          </ac:spMkLst>
        </pc:spChg>
        <pc:spChg chg="mod">
          <ac:chgData name="Mac Entee, Holden" userId="c8a74dca-fe70-4d0c-bee9-2ae694406fc9" providerId="ADAL" clId="{6465BC07-061A-4609-8F19-7BA4D466C40D}" dt="2024-12-04T20:31:54.217" v="1338" actId="20577"/>
          <ac:spMkLst>
            <pc:docMk/>
            <pc:sldMk cId="3738853574" sldId="280"/>
            <ac:spMk id="3" creationId="{CB111420-76DE-C4EF-C9F4-1930AD880AE5}"/>
          </ac:spMkLst>
        </pc:spChg>
      </pc:sldChg>
      <pc:sldChg chg="del">
        <pc:chgData name="Mac Entee, Holden" userId="c8a74dca-fe70-4d0c-bee9-2ae694406fc9" providerId="ADAL" clId="{6465BC07-061A-4609-8F19-7BA4D466C40D}" dt="2024-12-04T20:33:31.817" v="1339" actId="47"/>
        <pc:sldMkLst>
          <pc:docMk/>
          <pc:sldMk cId="2695316236" sldId="281"/>
        </pc:sldMkLst>
      </pc:sldChg>
      <pc:sldChg chg="modSp mod">
        <pc:chgData name="Mac Entee, Holden" userId="c8a74dca-fe70-4d0c-bee9-2ae694406fc9" providerId="ADAL" clId="{6465BC07-061A-4609-8F19-7BA4D466C40D}" dt="2024-12-04T20:53:46.096" v="1712" actId="20577"/>
        <pc:sldMkLst>
          <pc:docMk/>
          <pc:sldMk cId="315407284" sldId="282"/>
        </pc:sldMkLst>
        <pc:spChg chg="mod">
          <ac:chgData name="Mac Entee, Holden" userId="c8a74dca-fe70-4d0c-bee9-2ae694406fc9" providerId="ADAL" clId="{6465BC07-061A-4609-8F19-7BA4D466C40D}" dt="2024-12-04T20:53:46.096" v="1712" actId="20577"/>
          <ac:spMkLst>
            <pc:docMk/>
            <pc:sldMk cId="315407284" sldId="282"/>
            <ac:spMk id="3" creationId="{034B7780-4144-CA8C-02A6-D63A98E2F21F}"/>
          </ac:spMkLst>
        </pc:spChg>
      </pc:sldChg>
      <pc:sldChg chg="addSp delSp modSp mod">
        <pc:chgData name="Mac Entee, Holden" userId="c8a74dca-fe70-4d0c-bee9-2ae694406fc9" providerId="ADAL" clId="{6465BC07-061A-4609-8F19-7BA4D466C40D}" dt="2024-12-04T20:56:58.518" v="1713" actId="20577"/>
        <pc:sldMkLst>
          <pc:docMk/>
          <pc:sldMk cId="1929610568" sldId="284"/>
        </pc:sldMkLst>
        <pc:spChg chg="mod">
          <ac:chgData name="Mac Entee, Holden" userId="c8a74dca-fe70-4d0c-bee9-2ae694406fc9" providerId="ADAL" clId="{6465BC07-061A-4609-8F19-7BA4D466C40D}" dt="2024-12-04T20:56:58.518" v="1713" actId="20577"/>
          <ac:spMkLst>
            <pc:docMk/>
            <pc:sldMk cId="1929610568" sldId="284"/>
            <ac:spMk id="3" creationId="{E4740D44-0396-CC0C-4D7D-E3F0EF8353D2}"/>
          </ac:spMkLst>
        </pc:spChg>
        <pc:graphicFrameChg chg="add mod modGraphic">
          <ac:chgData name="Mac Entee, Holden" userId="c8a74dca-fe70-4d0c-bee9-2ae694406fc9" providerId="ADAL" clId="{6465BC07-061A-4609-8F19-7BA4D466C40D}" dt="2024-12-04T20:48:35.312" v="1691" actId="14734"/>
          <ac:graphicFrameMkLst>
            <pc:docMk/>
            <pc:sldMk cId="1929610568" sldId="284"/>
            <ac:graphicFrameMk id="4" creationId="{2714A538-32D2-2C57-3BC3-3F99AF59F8F0}"/>
          </ac:graphicFrameMkLst>
        </pc:graphicFrameChg>
        <pc:graphicFrameChg chg="modGraphic">
          <ac:chgData name="Mac Entee, Holden" userId="c8a74dca-fe70-4d0c-bee9-2ae694406fc9" providerId="ADAL" clId="{6465BC07-061A-4609-8F19-7BA4D466C40D}" dt="2024-12-04T20:48:12.586" v="1687" actId="20577"/>
          <ac:graphicFrameMkLst>
            <pc:docMk/>
            <pc:sldMk cId="1929610568" sldId="284"/>
            <ac:graphicFrameMk id="5" creationId="{0423C20E-911D-4EE7-5822-DB5422C7C0A0}"/>
          </ac:graphicFrameMkLst>
        </pc:graphicFrameChg>
        <pc:picChg chg="add mod">
          <ac:chgData name="Mac Entee, Holden" userId="c8a74dca-fe70-4d0c-bee9-2ae694406fc9" providerId="ADAL" clId="{6465BC07-061A-4609-8F19-7BA4D466C40D}" dt="2024-12-04T20:51:28.541" v="1707" actId="1076"/>
          <ac:picMkLst>
            <pc:docMk/>
            <pc:sldMk cId="1929610568" sldId="284"/>
            <ac:picMk id="1026" creationId="{C4A83D87-0E84-CF4A-E5A0-3E9A5F6F6145}"/>
          </ac:picMkLst>
        </pc:picChg>
        <pc:picChg chg="add del mod">
          <ac:chgData name="Mac Entee, Holden" userId="c8a74dca-fe70-4d0c-bee9-2ae694406fc9" providerId="ADAL" clId="{6465BC07-061A-4609-8F19-7BA4D466C40D}" dt="2024-12-04T20:50:17.580" v="1699" actId="478"/>
          <ac:picMkLst>
            <pc:docMk/>
            <pc:sldMk cId="1929610568" sldId="284"/>
            <ac:picMk id="1028" creationId="{9CCE858E-C1D4-4E2A-7732-9E6EE90FF45B}"/>
          </ac:picMkLst>
        </pc:picChg>
        <pc:picChg chg="add mod">
          <ac:chgData name="Mac Entee, Holden" userId="c8a74dca-fe70-4d0c-bee9-2ae694406fc9" providerId="ADAL" clId="{6465BC07-061A-4609-8F19-7BA4D466C40D}" dt="2024-12-04T20:51:37.240" v="1710" actId="1076"/>
          <ac:picMkLst>
            <pc:docMk/>
            <pc:sldMk cId="1929610568" sldId="284"/>
            <ac:picMk id="1030" creationId="{E4B8C486-3524-4B2C-C143-104168C1F94A}"/>
          </ac:picMkLst>
        </pc:picChg>
      </pc:sldChg>
      <pc:sldChg chg="del ord">
        <pc:chgData name="Mac Entee, Holden" userId="c8a74dca-fe70-4d0c-bee9-2ae694406fc9" providerId="ADAL" clId="{6465BC07-061A-4609-8F19-7BA4D466C40D}" dt="2024-12-05T15:06:15.655" v="1761" actId="47"/>
        <pc:sldMkLst>
          <pc:docMk/>
          <pc:sldMk cId="3785654466" sldId="285"/>
        </pc:sldMkLst>
      </pc:sldChg>
      <pc:sldChg chg="modSp new del mod">
        <pc:chgData name="Mac Entee, Holden" userId="c8a74dca-fe70-4d0c-bee9-2ae694406fc9" providerId="ADAL" clId="{6465BC07-061A-4609-8F19-7BA4D466C40D}" dt="2024-12-05T14:41:08.276" v="1755" actId="47"/>
        <pc:sldMkLst>
          <pc:docMk/>
          <pc:sldMk cId="1078542933" sldId="287"/>
        </pc:sldMkLst>
        <pc:spChg chg="mod">
          <ac:chgData name="Mac Entee, Holden" userId="c8a74dca-fe70-4d0c-bee9-2ae694406fc9" providerId="ADAL" clId="{6465BC07-061A-4609-8F19-7BA4D466C40D}" dt="2024-12-05T14:41:02.579" v="1754" actId="20577"/>
          <ac:spMkLst>
            <pc:docMk/>
            <pc:sldMk cId="1078542933" sldId="287"/>
            <ac:spMk id="2" creationId="{CBAFFEE3-3B51-CFF0-364C-A18EFF95B17A}"/>
          </ac:spMkLst>
        </pc:spChg>
      </pc:sldChg>
      <pc:sldChg chg="addSp delSp modSp add mod">
        <pc:chgData name="Mac Entee, Holden" userId="c8a74dca-fe70-4d0c-bee9-2ae694406fc9" providerId="ADAL" clId="{6465BC07-061A-4609-8F19-7BA4D466C40D}" dt="2024-12-05T16:13:05.862" v="2326" actId="478"/>
        <pc:sldMkLst>
          <pc:docMk/>
          <pc:sldMk cId="2227702642" sldId="288"/>
        </pc:sldMkLst>
        <pc:spChg chg="mod">
          <ac:chgData name="Mac Entee, Holden" userId="c8a74dca-fe70-4d0c-bee9-2ae694406fc9" providerId="ADAL" clId="{6465BC07-061A-4609-8F19-7BA4D466C40D}" dt="2024-12-05T16:01:25.748" v="1776" actId="20577"/>
          <ac:spMkLst>
            <pc:docMk/>
            <pc:sldMk cId="2227702642" sldId="288"/>
            <ac:spMk id="2" creationId="{1C017C1A-C7DB-3AF9-3178-B6F048B0A29F}"/>
          </ac:spMkLst>
        </pc:spChg>
        <pc:spChg chg="add del mod">
          <ac:chgData name="Mac Entee, Holden" userId="c8a74dca-fe70-4d0c-bee9-2ae694406fc9" providerId="ADAL" clId="{6465BC07-061A-4609-8F19-7BA4D466C40D}" dt="2024-12-05T16:12:56.725" v="2322" actId="14100"/>
          <ac:spMkLst>
            <pc:docMk/>
            <pc:sldMk cId="2227702642" sldId="288"/>
            <ac:spMk id="3" creationId="{065CB101-1A3F-3867-BACC-AB909B4CD628}"/>
          </ac:spMkLst>
        </pc:spChg>
        <pc:spChg chg="add del mod">
          <ac:chgData name="Mac Entee, Holden" userId="c8a74dca-fe70-4d0c-bee9-2ae694406fc9" providerId="ADAL" clId="{6465BC07-061A-4609-8F19-7BA4D466C40D}" dt="2024-12-05T16:02:27.118" v="1886" actId="478"/>
          <ac:spMkLst>
            <pc:docMk/>
            <pc:sldMk cId="2227702642" sldId="288"/>
            <ac:spMk id="4" creationId="{F9C69D7D-0EA4-9973-2648-3BA2CDDA5395}"/>
          </ac:spMkLst>
        </pc:spChg>
        <pc:spChg chg="add mod">
          <ac:chgData name="Mac Entee, Holden" userId="c8a74dca-fe70-4d0c-bee9-2ae694406fc9" providerId="ADAL" clId="{6465BC07-061A-4609-8F19-7BA4D466C40D}" dt="2024-12-05T16:02:26.130" v="1885" actId="478"/>
          <ac:spMkLst>
            <pc:docMk/>
            <pc:sldMk cId="2227702642" sldId="288"/>
            <ac:spMk id="5" creationId="{8F5C072F-9A23-48E0-C5BD-611DA3CB753F}"/>
          </ac:spMkLst>
        </pc:spChg>
        <pc:picChg chg="mod">
          <ac:chgData name="Mac Entee, Holden" userId="c8a74dca-fe70-4d0c-bee9-2ae694406fc9" providerId="ADAL" clId="{6465BC07-061A-4609-8F19-7BA4D466C40D}" dt="2024-12-05T16:12:32.702" v="2319" actId="1076"/>
          <ac:picMkLst>
            <pc:docMk/>
            <pc:sldMk cId="2227702642" sldId="288"/>
            <ac:picMk id="6" creationId="{6E2BB7F3-CFEA-7F7A-E6B1-97D1DD861985}"/>
          </ac:picMkLst>
        </pc:picChg>
        <pc:picChg chg="add mod">
          <ac:chgData name="Mac Entee, Holden" userId="c8a74dca-fe70-4d0c-bee9-2ae694406fc9" providerId="ADAL" clId="{6465BC07-061A-4609-8F19-7BA4D466C40D}" dt="2024-12-05T16:12:56.725" v="2322" actId="14100"/>
          <ac:picMkLst>
            <pc:docMk/>
            <pc:sldMk cId="2227702642" sldId="288"/>
            <ac:picMk id="1028" creationId="{6BF6EA43-1052-C217-FD66-BFE7F05C1236}"/>
          </ac:picMkLst>
        </pc:picChg>
        <pc:picChg chg="add del mod">
          <ac:chgData name="Mac Entee, Holden" userId="c8a74dca-fe70-4d0c-bee9-2ae694406fc9" providerId="ADAL" clId="{6465BC07-061A-4609-8F19-7BA4D466C40D}" dt="2024-12-05T16:13:05.862" v="2326" actId="478"/>
          <ac:picMkLst>
            <pc:docMk/>
            <pc:sldMk cId="2227702642" sldId="288"/>
            <ac:picMk id="1030" creationId="{E6D3EE2F-F3BD-2D95-9E60-F716C30722B5}"/>
          </ac:picMkLst>
        </pc:picChg>
      </pc:sldChg>
      <pc:sldChg chg="new del">
        <pc:chgData name="Mac Entee, Holden" userId="c8a74dca-fe70-4d0c-bee9-2ae694406fc9" providerId="ADAL" clId="{6465BC07-061A-4609-8F19-7BA4D466C40D}" dt="2024-12-05T16:01:18.811" v="1763" actId="47"/>
        <pc:sldMkLst>
          <pc:docMk/>
          <pc:sldMk cId="3009542377" sldId="288"/>
        </pc:sldMkLst>
      </pc:sldChg>
      <pc:sldChg chg="new del">
        <pc:chgData name="Mac Entee, Holden" userId="c8a74dca-fe70-4d0c-bee9-2ae694406fc9" providerId="ADAL" clId="{6465BC07-061A-4609-8F19-7BA4D466C40D}" dt="2024-12-05T16:09:51.754" v="2154" actId="47"/>
        <pc:sldMkLst>
          <pc:docMk/>
          <pc:sldMk cId="3337255285" sldId="289"/>
        </pc:sldMkLst>
      </pc:sldChg>
      <pc:sldChg chg="delSp modSp add del mod">
        <pc:chgData name="Mac Entee, Holden" userId="c8a74dca-fe70-4d0c-bee9-2ae694406fc9" providerId="ADAL" clId="{6465BC07-061A-4609-8F19-7BA4D466C40D}" dt="2024-12-05T16:11:01.256" v="2317" actId="47"/>
        <pc:sldMkLst>
          <pc:docMk/>
          <pc:sldMk cId="3214624441" sldId="290"/>
        </pc:sldMkLst>
        <pc:spChg chg="mod">
          <ac:chgData name="Mac Entee, Holden" userId="c8a74dca-fe70-4d0c-bee9-2ae694406fc9" providerId="ADAL" clId="{6465BC07-061A-4609-8F19-7BA4D466C40D}" dt="2024-12-05T16:10:24.340" v="2237" actId="20577"/>
          <ac:spMkLst>
            <pc:docMk/>
            <pc:sldMk cId="3214624441" sldId="290"/>
            <ac:spMk id="2" creationId="{10FD23C7-4DB1-6593-A245-89C62D8465CC}"/>
          </ac:spMkLst>
        </pc:spChg>
        <pc:spChg chg="mod">
          <ac:chgData name="Mac Entee, Holden" userId="c8a74dca-fe70-4d0c-bee9-2ae694406fc9" providerId="ADAL" clId="{6465BC07-061A-4609-8F19-7BA4D466C40D}" dt="2024-12-05T16:10:47.221" v="2315" actId="20577"/>
          <ac:spMkLst>
            <pc:docMk/>
            <pc:sldMk cId="3214624441" sldId="290"/>
            <ac:spMk id="3" creationId="{B84185B1-2079-FFDF-13E4-1E7C6468825C}"/>
          </ac:spMkLst>
        </pc:spChg>
        <pc:picChg chg="del">
          <ac:chgData name="Mac Entee, Holden" userId="c8a74dca-fe70-4d0c-bee9-2ae694406fc9" providerId="ADAL" clId="{6465BC07-061A-4609-8F19-7BA4D466C40D}" dt="2024-12-05T16:10:48.938" v="2316" actId="478"/>
          <ac:picMkLst>
            <pc:docMk/>
            <pc:sldMk cId="3214624441" sldId="290"/>
            <ac:picMk id="6" creationId="{2DD00337-9563-0627-529D-1121E33259B1}"/>
          </ac:picMkLst>
        </pc:picChg>
      </pc:sldChg>
    </pc:docChg>
  </pc:docChgLst>
  <pc:docChgLst>
    <pc:chgData name="Adams, Oliver" userId="4778927c-e589-46c7-b06e-3355409153aa" providerId="ADAL" clId="{B0442407-E91B-4BD7-ADF2-6D4004FA037E}"/>
    <pc:docChg chg="modSld">
      <pc:chgData name="Adams, Oliver" userId="4778927c-e589-46c7-b06e-3355409153aa" providerId="ADAL" clId="{B0442407-E91B-4BD7-ADF2-6D4004FA037E}" dt="2024-12-13T23:23:04.493" v="1" actId="1076"/>
      <pc:docMkLst>
        <pc:docMk/>
      </pc:docMkLst>
      <pc:sldChg chg="modSp mod">
        <pc:chgData name="Adams, Oliver" userId="4778927c-e589-46c7-b06e-3355409153aa" providerId="ADAL" clId="{B0442407-E91B-4BD7-ADF2-6D4004FA037E}" dt="2024-12-13T23:23:04.493" v="1" actId="1076"/>
        <pc:sldMkLst>
          <pc:docMk/>
          <pc:sldMk cId="4142441568" sldId="279"/>
        </pc:sldMkLst>
        <pc:picChg chg="mod">
          <ac:chgData name="Adams, Oliver" userId="4778927c-e589-46c7-b06e-3355409153aa" providerId="ADAL" clId="{B0442407-E91B-4BD7-ADF2-6D4004FA037E}" dt="2024-12-13T23:23:04.493" v="1" actId="1076"/>
          <ac:picMkLst>
            <pc:docMk/>
            <pc:sldMk cId="4142441568" sldId="279"/>
            <ac:picMk id="5" creationId="{26314552-81C6-83A4-D629-A08171610F64}"/>
          </ac:picMkLst>
        </pc:picChg>
      </pc:sldChg>
    </pc:docChg>
  </pc:docChgLst>
  <pc:docChgLst>
    <pc:chgData name="Yalcin, Batuhan" userId="S::yalcib@rpi.edu::13100c57-9c6d-463c-8b1d-52b887a351d1" providerId="AD" clId="Web-{72FDFDAE-F60C-FA0E-3967-153824F1F857}"/>
    <pc:docChg chg="addSld modSld">
      <pc:chgData name="Yalcin, Batuhan" userId="S::yalcib@rpi.edu::13100c57-9c6d-463c-8b1d-52b887a351d1" providerId="AD" clId="Web-{72FDFDAE-F60C-FA0E-3967-153824F1F857}" dt="2024-12-04T20:36:28.539" v="194" actId="20577"/>
      <pc:docMkLst>
        <pc:docMk/>
      </pc:docMkLst>
      <pc:sldChg chg="modSp">
        <pc:chgData name="Yalcin, Batuhan" userId="S::yalcib@rpi.edu::13100c57-9c6d-463c-8b1d-52b887a351d1" providerId="AD" clId="Web-{72FDFDAE-F60C-FA0E-3967-153824F1F857}" dt="2024-12-04T20:13:05.150" v="75" actId="20577"/>
        <pc:sldMkLst>
          <pc:docMk/>
          <pc:sldMk cId="3195084914" sldId="271"/>
        </pc:sldMkLst>
        <pc:spChg chg="mod">
          <ac:chgData name="Yalcin, Batuhan" userId="S::yalcib@rpi.edu::13100c57-9c6d-463c-8b1d-52b887a351d1" providerId="AD" clId="Web-{72FDFDAE-F60C-FA0E-3967-153824F1F857}" dt="2024-12-04T20:13:05.150" v="75" actId="20577"/>
          <ac:spMkLst>
            <pc:docMk/>
            <pc:sldMk cId="3195084914" sldId="271"/>
            <ac:spMk id="3" creationId="{61725B8C-767E-FAD8-F405-87E1F5A93ED6}"/>
          </ac:spMkLst>
        </pc:spChg>
      </pc:sldChg>
      <pc:sldChg chg="modSp">
        <pc:chgData name="Yalcin, Batuhan" userId="S::yalcib@rpi.edu::13100c57-9c6d-463c-8b1d-52b887a351d1" providerId="AD" clId="Web-{72FDFDAE-F60C-FA0E-3967-153824F1F857}" dt="2024-12-04T20:15:57.406" v="127" actId="20577"/>
        <pc:sldMkLst>
          <pc:docMk/>
          <pc:sldMk cId="1257174992" sldId="273"/>
        </pc:sldMkLst>
        <pc:spChg chg="mod">
          <ac:chgData name="Yalcin, Batuhan" userId="S::yalcib@rpi.edu::13100c57-9c6d-463c-8b1d-52b887a351d1" providerId="AD" clId="Web-{72FDFDAE-F60C-FA0E-3967-153824F1F857}" dt="2024-12-04T20:15:57.406" v="127" actId="20577"/>
          <ac:spMkLst>
            <pc:docMk/>
            <pc:sldMk cId="1257174992" sldId="273"/>
            <ac:spMk id="3" creationId="{82BB37E7-8F86-55B7-3060-ED28856822F3}"/>
          </ac:spMkLst>
        </pc:spChg>
      </pc:sldChg>
      <pc:sldChg chg="modSp">
        <pc:chgData name="Yalcin, Batuhan" userId="S::yalcib@rpi.edu::13100c57-9c6d-463c-8b1d-52b887a351d1" providerId="AD" clId="Web-{72FDFDAE-F60C-FA0E-3967-153824F1F857}" dt="2024-12-04T20:14:47.122" v="125" actId="20577"/>
        <pc:sldMkLst>
          <pc:docMk/>
          <pc:sldMk cId="383888402" sldId="274"/>
        </pc:sldMkLst>
        <pc:spChg chg="mod">
          <ac:chgData name="Yalcin, Batuhan" userId="S::yalcib@rpi.edu::13100c57-9c6d-463c-8b1d-52b887a351d1" providerId="AD" clId="Web-{72FDFDAE-F60C-FA0E-3967-153824F1F857}" dt="2024-12-04T20:14:47.122" v="125" actId="20577"/>
          <ac:spMkLst>
            <pc:docMk/>
            <pc:sldMk cId="383888402" sldId="274"/>
            <ac:spMk id="3" creationId="{ACE932B6-144B-D3FA-5B72-B0A50E5AD9B0}"/>
          </ac:spMkLst>
        </pc:spChg>
      </pc:sldChg>
      <pc:sldChg chg="modSp add replId">
        <pc:chgData name="Yalcin, Batuhan" userId="S::yalcib@rpi.edu::13100c57-9c6d-463c-8b1d-52b887a351d1" providerId="AD" clId="Web-{72FDFDAE-F60C-FA0E-3967-153824F1F857}" dt="2024-12-04T20:13:25.182" v="85" actId="20577"/>
        <pc:sldMkLst>
          <pc:docMk/>
          <pc:sldMk cId="975728354" sldId="278"/>
        </pc:sldMkLst>
        <pc:spChg chg="mod">
          <ac:chgData name="Yalcin, Batuhan" userId="S::yalcib@rpi.edu::13100c57-9c6d-463c-8b1d-52b887a351d1" providerId="AD" clId="Web-{72FDFDAE-F60C-FA0E-3967-153824F1F857}" dt="2024-12-04T20:13:25.182" v="85" actId="20577"/>
          <ac:spMkLst>
            <pc:docMk/>
            <pc:sldMk cId="975728354" sldId="278"/>
            <ac:spMk id="3" creationId="{61725B8C-767E-FAD8-F405-87E1F5A93ED6}"/>
          </ac:spMkLst>
        </pc:spChg>
      </pc:sldChg>
      <pc:sldChg chg="add replId">
        <pc:chgData name="Yalcin, Batuhan" userId="S::yalcib@rpi.edu::13100c57-9c6d-463c-8b1d-52b887a351d1" providerId="AD" clId="Web-{72FDFDAE-F60C-FA0E-3967-153824F1F857}" dt="2024-12-04T20:32:27.422" v="128"/>
        <pc:sldMkLst>
          <pc:docMk/>
          <pc:sldMk cId="2695316236" sldId="281"/>
        </pc:sldMkLst>
      </pc:sldChg>
      <pc:sldChg chg="addSp modSp new">
        <pc:chgData name="Yalcin, Batuhan" userId="S::yalcib@rpi.edu::13100c57-9c6d-463c-8b1d-52b887a351d1" providerId="AD" clId="Web-{72FDFDAE-F60C-FA0E-3967-153824F1F857}" dt="2024-12-04T20:36:28.539" v="194" actId="20577"/>
        <pc:sldMkLst>
          <pc:docMk/>
          <pc:sldMk cId="315407284" sldId="282"/>
        </pc:sldMkLst>
        <pc:spChg chg="mod">
          <ac:chgData name="Yalcin, Batuhan" userId="S::yalcib@rpi.edu::13100c57-9c6d-463c-8b1d-52b887a351d1" providerId="AD" clId="Web-{72FDFDAE-F60C-FA0E-3967-153824F1F857}" dt="2024-12-04T20:33:32.127" v="131" actId="20577"/>
          <ac:spMkLst>
            <pc:docMk/>
            <pc:sldMk cId="315407284" sldId="282"/>
            <ac:spMk id="2" creationId="{E75B678D-E79E-9BE8-9E0F-C7AAB7BE70F3}"/>
          </ac:spMkLst>
        </pc:spChg>
        <pc:spChg chg="mod">
          <ac:chgData name="Yalcin, Batuhan" userId="S::yalcib@rpi.edu::13100c57-9c6d-463c-8b1d-52b887a351d1" providerId="AD" clId="Web-{72FDFDAE-F60C-FA0E-3967-153824F1F857}" dt="2024-12-04T20:36:28.539" v="194" actId="20577"/>
          <ac:spMkLst>
            <pc:docMk/>
            <pc:sldMk cId="315407284" sldId="282"/>
            <ac:spMk id="3" creationId="{034B7780-4144-CA8C-02A6-D63A98E2F21F}"/>
          </ac:spMkLst>
        </pc:spChg>
        <pc:picChg chg="add mod">
          <ac:chgData name="Yalcin, Batuhan" userId="S::yalcib@rpi.edu::13100c57-9c6d-463c-8b1d-52b887a351d1" providerId="AD" clId="Web-{72FDFDAE-F60C-FA0E-3967-153824F1F857}" dt="2024-12-04T20:34:50.864" v="142" actId="1076"/>
          <ac:picMkLst>
            <pc:docMk/>
            <pc:sldMk cId="315407284" sldId="282"/>
            <ac:picMk id="4" creationId="{DF1F9E9D-78C5-C6D4-51E7-E0B894A46A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91625-D968-4F97-B194-03B2C5ED7AA3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2EA31-1D98-4A09-AAE8-1AB83B58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1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3DA8EE-BE46-464A-B9ED-639C808FE5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60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2EA31-1D98-4A09-AAE8-1AB83B5892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5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1272550"/>
            <a:ext cx="12192000" cy="724065"/>
          </a:xfrm>
          <a:prstGeom prst="rect">
            <a:avLst/>
          </a:prstGeom>
        </p:spPr>
        <p:txBody>
          <a:bodyPr/>
          <a:lstStyle>
            <a:lvl1pPr>
              <a:defRPr sz="6667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Presentation Title Slide </a:t>
            </a:r>
            <a:br>
              <a:rPr lang="en-US"/>
            </a:br>
            <a:r>
              <a:rPr lang="en-US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3333685"/>
            <a:ext cx="12192000" cy="109643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2400"/>
              <a:t>DEPARTMENT OR SUBTITLE</a:t>
            </a:r>
          </a:p>
          <a:p>
            <a:r>
              <a:rPr lang="en-US" sz="2400"/>
              <a:t>XX/XX/XX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5128658" y="5259117"/>
            <a:ext cx="1934681" cy="102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21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6372224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Divider Slide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8BDAD-210F-20A3-1DBB-DEB6230921E6}"/>
              </a:ext>
            </a:extLst>
          </p:cNvPr>
          <p:cNvSpPr/>
          <p:nvPr userDrawn="1"/>
        </p:nvSpPr>
        <p:spPr bwMode="black">
          <a:xfrm>
            <a:off x="-1" y="6062138"/>
            <a:ext cx="12192001" cy="81735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799D6B7-7A79-E60F-7347-C3B74962D2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12/12/2024</a:t>
            </a:fld>
            <a:endParaRPr lang="en-US" sz="933">
              <a:solidFill>
                <a:srgbClr val="FFFFFF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E64BAB5-F85B-26D8-0E7A-FD2A9D755152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E4E096B-2DDB-E5A3-8E3D-B4B3F75B825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7A8EB8E3-18EA-564E-47DD-821AB10EDF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80854" y="6246514"/>
            <a:ext cx="899676" cy="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342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Divider Slide 1</a:t>
            </a:r>
            <a:br>
              <a:rPr lang="en-US"/>
            </a:br>
            <a:r>
              <a:rPr lang="en-US"/>
              <a:t>Two Lines Max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14D57D-D190-7290-8FA5-764A5D3C169A}"/>
              </a:ext>
            </a:extLst>
          </p:cNvPr>
          <p:cNvSpPr/>
          <p:nvPr userDrawn="1"/>
        </p:nvSpPr>
        <p:spPr bwMode="black">
          <a:xfrm>
            <a:off x="-1" y="6062138"/>
            <a:ext cx="12192001" cy="81735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EDAAF71-F1FD-2984-44BD-64645CF54863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12/12/2024</a:t>
            </a:fld>
            <a:endParaRPr lang="en-US" sz="933">
              <a:solidFill>
                <a:srgbClr val="FFFFFF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4F7B62-D06C-78C5-C5EB-D3F2207B5B8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A5FDF7-D924-AA1A-111D-7803069E1B9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9951EFC-0FCA-D0F7-6D4F-9189533898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80854" y="6283460"/>
            <a:ext cx="899676" cy="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55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effectLst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4654621" y="2663134"/>
            <a:ext cx="2882756" cy="153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638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2" y="0"/>
            <a:ext cx="12192001" cy="68580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654622" y="2663134"/>
            <a:ext cx="2882756" cy="153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76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709608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88430" y="3549698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Presentation Title Slide </a:t>
            </a:r>
            <a:br>
              <a:rPr lang="en-US"/>
            </a:br>
            <a:r>
              <a:rPr lang="en-US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1986" y="5846065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578801" y="730924"/>
            <a:ext cx="2064673" cy="109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10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430" y="2585190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4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Presentation Title Slide </a:t>
            </a:r>
            <a:br>
              <a:rPr lang="en-US"/>
            </a:br>
            <a:r>
              <a:rPr lang="en-US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986" y="4773881"/>
            <a:ext cx="11087801" cy="60943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867" kern="500" spc="32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DEPARTMENT OR SUBTITLE     |    11/30/17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13412" y="5758626"/>
            <a:ext cx="1362707" cy="72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45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062138"/>
            <a:ext cx="12192001" cy="81735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12/12/2024</a:t>
            </a:fld>
            <a:endParaRPr lang="en-US" sz="933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80854" y="6283460"/>
            <a:ext cx="899676" cy="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592257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7B62C-9459-FE96-4FEA-4536145EFED9}"/>
              </a:ext>
            </a:extLst>
          </p:cNvPr>
          <p:cNvSpPr/>
          <p:nvPr userDrawn="1"/>
        </p:nvSpPr>
        <p:spPr bwMode="black">
          <a:xfrm>
            <a:off x="-1" y="6062138"/>
            <a:ext cx="12192001" cy="81735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B96196-0D60-EC02-6990-439C5C992871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12/12/2024</a:t>
            </a:fld>
            <a:endParaRPr lang="en-US" sz="933">
              <a:solidFill>
                <a:srgbClr val="FFFFFF"/>
              </a:solidFill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6D6C591-AE1B-FD20-663F-DFD14F24D1BA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2547F23-7CBA-7FD1-DEF0-FEDBCC7AB9BD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74262F11-0424-4E1A-7696-0CD446DCC8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80854" y="6283460"/>
            <a:ext cx="899676" cy="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397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420376" y="1032924"/>
            <a:ext cx="5432957" cy="2788749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4ADA0C-413A-3554-E753-0EC7A143FDB0}"/>
              </a:ext>
            </a:extLst>
          </p:cNvPr>
          <p:cNvSpPr/>
          <p:nvPr userDrawn="1"/>
        </p:nvSpPr>
        <p:spPr bwMode="black">
          <a:xfrm>
            <a:off x="-1" y="6062138"/>
            <a:ext cx="12192001" cy="81735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ED46-15F5-FE48-0E1B-621A0AD23DAD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12/12/2024</a:t>
            </a:fld>
            <a:endParaRPr lang="en-US" sz="933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05668-3122-ADE3-0FDA-0A10637F08E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066E2-F92F-A317-F78F-6CE0C925B019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931D1E0-947D-E3C7-6BC3-A423238DE5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80854" y="6283460"/>
            <a:ext cx="899676" cy="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12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1"/>
            <a:ext cx="12192001" cy="639054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</a:defRPr>
            </a:lvl2pPr>
            <a:lvl3pPr marL="531271" indent="-228594">
              <a:spcBef>
                <a:spcPts val="8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98451" y="1023066"/>
            <a:ext cx="6817783" cy="253611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C1E08-42E8-E270-4158-6D953F240E19}"/>
              </a:ext>
            </a:extLst>
          </p:cNvPr>
          <p:cNvSpPr/>
          <p:nvPr userDrawn="1"/>
        </p:nvSpPr>
        <p:spPr bwMode="black">
          <a:xfrm>
            <a:off x="-1" y="6062138"/>
            <a:ext cx="12192001" cy="81735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AE2A0-E6FA-D552-A501-BC51800581EE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12/12/2024</a:t>
            </a:fld>
            <a:endParaRPr lang="en-US" sz="933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0B690-9E0A-F6E7-D295-391AC5DA48D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EFB21-0351-74F0-EC51-574E64888A0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EFA31C9-BCBD-1A3F-221C-00D56F4AE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80854" y="6283460"/>
            <a:ext cx="899676" cy="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549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134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671" y="4274833"/>
            <a:ext cx="10972800" cy="1143000"/>
          </a:xfrm>
          <a:prstGeom prst="rect">
            <a:avLst/>
          </a:prstGeom>
        </p:spPr>
        <p:txBody>
          <a:bodyPr vert="horz"/>
          <a:lstStyle>
            <a:lvl1pPr algn="l">
              <a:defRPr sz="7200"/>
            </a:lvl1pPr>
          </a:lstStyle>
          <a:p>
            <a:pPr>
              <a:lnSpc>
                <a:spcPct val="80000"/>
              </a:lnSpc>
            </a:pPr>
            <a:r>
              <a:rPr lang="en-US" sz="5867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4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4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5867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936487-D31D-1ACD-7E16-BFB5A990AB1E}"/>
              </a:ext>
            </a:extLst>
          </p:cNvPr>
          <p:cNvSpPr/>
          <p:nvPr userDrawn="1"/>
        </p:nvSpPr>
        <p:spPr bwMode="black">
          <a:xfrm>
            <a:off x="-1" y="6062138"/>
            <a:ext cx="12192001" cy="81735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44F7985-E702-B4F3-25CE-D68A7CE602C6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12/12/2024</a:t>
            </a:fld>
            <a:endParaRPr lang="en-US" sz="933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8AFBE6-B225-C66B-170A-55CFD11FFBF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7649202-AD11-A099-FB2B-E5EDD743747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32B66FBA-F37C-6ACC-AC35-8AD4F98CCE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593255" y="6242931"/>
            <a:ext cx="2129716" cy="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ABB353-FF7E-7DB5-02CB-053DC12DE129}"/>
              </a:ext>
            </a:extLst>
          </p:cNvPr>
          <p:cNvSpPr/>
          <p:nvPr userDrawn="1"/>
        </p:nvSpPr>
        <p:spPr bwMode="black">
          <a:xfrm>
            <a:off x="-1" y="6062138"/>
            <a:ext cx="12192001" cy="81735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C77F-7AFD-3E95-368F-14F2D87AEBB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12/12/2024</a:t>
            </a:fld>
            <a:endParaRPr lang="en-US" sz="933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3886F-109D-B4BC-6D96-A2404DDF71E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05324-923E-1FAB-1A87-4F5DEE21944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D4F9C31F-2D1F-0DC1-5EB9-3E10A282A7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480854" y="6283460"/>
            <a:ext cx="899676" cy="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18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3162651"/>
            <a:ext cx="12192000" cy="3695349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233" y="3111225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85674" y="749447"/>
            <a:ext cx="11087801" cy="965420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5333" b="1">
                <a:solidFill>
                  <a:srgbClr val="54585A"/>
                </a:solidFill>
              </a:rPr>
              <a:t>Divider Slide 1</a:t>
            </a:r>
            <a:br>
              <a:rPr lang="en-US" sz="5333" b="1">
                <a:solidFill>
                  <a:srgbClr val="54585A"/>
                </a:solidFill>
              </a:rPr>
            </a:br>
            <a:r>
              <a:rPr lang="en-US" sz="5333" b="1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EE5F5A-42C8-848E-8C8C-14576583EA8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12/12/2024</a:t>
            </a:fld>
            <a:endParaRPr lang="en-US" sz="933">
              <a:solidFill>
                <a:srgbClr val="FFFFFF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FA7DE9-4165-508E-C337-818DF5C2B06E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4061B1D-8DA3-6DA7-8A7E-7E7A41B0DD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80854" y="6283460"/>
            <a:ext cx="899676" cy="47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13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87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Stock Portfolio Optimization Using QAOA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tr-TR" sz="2400">
                <a:solidFill>
                  <a:schemeClr val="bg1"/>
                </a:solidFill>
              </a:rPr>
              <a:t>CSCI 4973/6973</a:t>
            </a:r>
            <a:endParaRPr lang="en-US" sz="240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Levy Lin, Holden Mac Entee, Batuhan Yalcin, Oliver Adams</a:t>
            </a:r>
          </a:p>
        </p:txBody>
      </p:sp>
    </p:spTree>
    <p:extLst>
      <p:ext uri="{BB962C8B-B14F-4D97-AF65-F5344CB8AC3E}">
        <p14:creationId xmlns:p14="http://schemas.microsoft.com/office/powerpoint/2010/main" val="203280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D1C40-57FF-697E-9651-49F41675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CC4460-C977-F6E3-FB39-172739BA6D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Alignment of Initial State and Mixer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7D160-06BB-A439-8D18-3087341BF2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1" y="1051971"/>
            <a:ext cx="11686169" cy="4802643"/>
          </a:xfrm>
        </p:spPr>
        <p:txBody>
          <a:bodyPr/>
          <a:lstStyle/>
          <a:p>
            <a:r>
              <a:rPr lang="en-US" sz="2650"/>
              <a:t>With a Standard X-Mixer and Penalty Hamiltonian, we need to align the initial state</a:t>
            </a:r>
          </a:p>
          <a:p>
            <a:r>
              <a:rPr lang="en-US" sz="2650"/>
              <a:t>Can accomplish this in two ways:</a:t>
            </a:r>
          </a:p>
          <a:p>
            <a:pPr lvl="2"/>
            <a:r>
              <a:rPr lang="en-US" sz="1800"/>
              <a:t>Configure Initial state as a feasible solution, [01101]</a:t>
            </a:r>
          </a:p>
          <a:p>
            <a:pPr lvl="2"/>
            <a:r>
              <a:rPr lang="en-US" sz="1800"/>
              <a:t>Encode the initial state as [01101] using X-gates</a:t>
            </a:r>
          </a:p>
          <a:p>
            <a:pPr lvl="2"/>
            <a:endParaRPr lang="en-US" sz="1800"/>
          </a:p>
          <a:p>
            <a:pPr lvl="2"/>
            <a:r>
              <a:rPr lang="en-US" sz="1800"/>
              <a:t>Configure the Initial state as a superposition of multiple feasible solutions, [01101], [10010], …</a:t>
            </a:r>
          </a:p>
          <a:p>
            <a:pPr lvl="2"/>
            <a:r>
              <a:rPr lang="en-US" sz="1800"/>
              <a:t>Constructing an initialization gate using the Initialize function to encode the superposition of multiple feasible states</a:t>
            </a:r>
          </a:p>
          <a:p>
            <a:pPr lvl="2"/>
            <a:endParaRPr lang="en-US" sz="1583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36104-F52A-644B-50E8-DC2EEE4B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352" y="4480348"/>
            <a:ext cx="3427266" cy="84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AF53F-C830-1C14-0244-B6211D45E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36DD74-8232-7A2A-E073-C6C39F4E4F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Simulation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5429D-C38B-857F-1555-3740A8AB46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1" y="1051972"/>
            <a:ext cx="11557293" cy="4851738"/>
          </a:xfrm>
        </p:spPr>
        <p:txBody>
          <a:bodyPr/>
          <a:lstStyle/>
          <a:p>
            <a:r>
              <a:rPr lang="en-US" sz="1800"/>
              <a:t>Scaled up graph sizes: 5 nodes -&gt; 25 nodes</a:t>
            </a:r>
          </a:p>
          <a:p>
            <a:r>
              <a:rPr lang="en-US" sz="1800"/>
              <a:t>Achieve high fidelity results on 20 and 25 node graphs</a:t>
            </a:r>
          </a:p>
          <a:p>
            <a:endParaRPr lang="en-US" sz="18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E318364-1C84-CD0A-EF83-23AB9992B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06826"/>
              </p:ext>
            </p:extLst>
          </p:nvPr>
        </p:nvGraphicFramePr>
        <p:xfrm>
          <a:off x="335486" y="2365226"/>
          <a:ext cx="66493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353">
                  <a:extLst>
                    <a:ext uri="{9D8B030D-6E8A-4147-A177-3AD203B41FA5}">
                      <a16:colId xmlns:a16="http://schemas.microsoft.com/office/drawing/2014/main" val="3119876283"/>
                    </a:ext>
                  </a:extLst>
                </a:gridCol>
                <a:gridCol w="2565274">
                  <a:extLst>
                    <a:ext uri="{9D8B030D-6E8A-4147-A177-3AD203B41FA5}">
                      <a16:colId xmlns:a16="http://schemas.microsoft.com/office/drawing/2014/main" val="1374718984"/>
                    </a:ext>
                  </a:extLst>
                </a:gridCol>
                <a:gridCol w="2536722">
                  <a:extLst>
                    <a:ext uri="{9D8B030D-6E8A-4147-A177-3AD203B41FA5}">
                      <a16:colId xmlns:a16="http://schemas.microsoft.com/office/drawing/2014/main" val="2104330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Metrics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Classical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Simulation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Cut-Value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42.7541438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41.8677730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74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Bitstring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00000001111110011110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11010110100001100001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9962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49C165-4939-1AE2-DBA0-8616FFD50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442806"/>
              </p:ext>
            </p:extLst>
          </p:nvPr>
        </p:nvGraphicFramePr>
        <p:xfrm>
          <a:off x="335487" y="4134468"/>
          <a:ext cx="742770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290">
                  <a:extLst>
                    <a:ext uri="{9D8B030D-6E8A-4147-A177-3AD203B41FA5}">
                      <a16:colId xmlns:a16="http://schemas.microsoft.com/office/drawing/2014/main" val="3119876283"/>
                    </a:ext>
                  </a:extLst>
                </a:gridCol>
                <a:gridCol w="2958629">
                  <a:extLst>
                    <a:ext uri="{9D8B030D-6E8A-4147-A177-3AD203B41FA5}">
                      <a16:colId xmlns:a16="http://schemas.microsoft.com/office/drawing/2014/main" val="1374718984"/>
                    </a:ext>
                  </a:extLst>
                </a:gridCol>
                <a:gridCol w="2895790">
                  <a:extLst>
                    <a:ext uri="{9D8B030D-6E8A-4147-A177-3AD203B41FA5}">
                      <a16:colId xmlns:a16="http://schemas.microsoft.com/office/drawing/2014/main" val="2104330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Metrics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Classical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Simulation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Cut-Value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66.6295369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64.1515339489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74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Bitstring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0000100010111111001101110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1110101111000100010010001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9962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55B8A54-6C21-9B77-1F3C-B1C7F0B4E922}"/>
              </a:ext>
            </a:extLst>
          </p:cNvPr>
          <p:cNvSpPr txBox="1"/>
          <p:nvPr/>
        </p:nvSpPr>
        <p:spPr>
          <a:xfrm>
            <a:off x="3138009" y="3733854"/>
            <a:ext cx="182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25 Node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384E0-1105-D685-8215-7894434734F9}"/>
              </a:ext>
            </a:extLst>
          </p:cNvPr>
          <p:cNvSpPr txBox="1"/>
          <p:nvPr/>
        </p:nvSpPr>
        <p:spPr>
          <a:xfrm>
            <a:off x="2748828" y="1924452"/>
            <a:ext cx="182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20 Node Graph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914E61-54AF-5787-6523-A924B50DE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543" y="1197908"/>
            <a:ext cx="3394831" cy="2191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14E607-1C22-3919-8108-1127105BB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542" y="3535595"/>
            <a:ext cx="3394831" cy="2191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C5FB4-698D-0F2F-E5C1-143061A97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541" y="3535594"/>
            <a:ext cx="3394831" cy="219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99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06B96-0093-C9E2-BD7A-AA7108504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40DEF6-3F7B-89A3-D8A0-0135C884BA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Hardware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F4F0F-14E1-C206-A82C-D2BFDC3DB4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9247" y="1051972"/>
            <a:ext cx="11557293" cy="485173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/>
              <a:t>Achieve high fidelity results on 25 node graphs and evaluated cut portfolios</a:t>
            </a:r>
            <a:endParaRPr lang="en-US" sz="1800">
              <a:cs typeface="Arial"/>
            </a:endParaRPr>
          </a:p>
          <a:p>
            <a:pPr marL="456565" indent="-456565"/>
            <a:endParaRPr lang="en-US" sz="1800">
              <a:cs typeface="Arial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6A89A1-51C1-E8F1-9518-4C7740D81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658039"/>
              </p:ext>
            </p:extLst>
          </p:nvPr>
        </p:nvGraphicFramePr>
        <p:xfrm>
          <a:off x="295382" y="1718126"/>
          <a:ext cx="6353751" cy="1036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446">
                  <a:extLst>
                    <a:ext uri="{9D8B030D-6E8A-4147-A177-3AD203B41FA5}">
                      <a16:colId xmlns:a16="http://schemas.microsoft.com/office/drawing/2014/main" val="3119876283"/>
                    </a:ext>
                  </a:extLst>
                </a:gridCol>
                <a:gridCol w="1809915">
                  <a:extLst>
                    <a:ext uri="{9D8B030D-6E8A-4147-A177-3AD203B41FA5}">
                      <a16:colId xmlns:a16="http://schemas.microsoft.com/office/drawing/2014/main" val="1374718984"/>
                    </a:ext>
                  </a:extLst>
                </a:gridCol>
                <a:gridCol w="1809915">
                  <a:extLst>
                    <a:ext uri="{9D8B030D-6E8A-4147-A177-3AD203B41FA5}">
                      <a16:colId xmlns:a16="http://schemas.microsoft.com/office/drawing/2014/main" val="2069393691"/>
                    </a:ext>
                  </a:extLst>
                </a:gridCol>
                <a:gridCol w="1771475">
                  <a:extLst>
                    <a:ext uri="{9D8B030D-6E8A-4147-A177-3AD203B41FA5}">
                      <a16:colId xmlns:a16="http://schemas.microsoft.com/office/drawing/2014/main" val="2104330824"/>
                    </a:ext>
                  </a:extLst>
                </a:gridCol>
              </a:tblGrid>
              <a:tr h="27279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Metrics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Classical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/>
                        <a:t>Classical Approx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17"/>
                  </a:ext>
                </a:extLst>
              </a:tr>
              <a:tr h="27279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Cut-Value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66.6295369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65.487498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65.9001713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749327"/>
                  </a:ext>
                </a:extLst>
              </a:tr>
              <a:tr h="42697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minute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latin typeface="Arial"/>
                        </a:rPr>
                        <a:t>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9962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D9FB02F-FEAA-98C2-C00B-104131847940}"/>
              </a:ext>
            </a:extLst>
          </p:cNvPr>
          <p:cNvSpPr txBox="1"/>
          <p:nvPr/>
        </p:nvSpPr>
        <p:spPr>
          <a:xfrm>
            <a:off x="2867298" y="1347591"/>
            <a:ext cx="182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25 Node Graph</a:t>
            </a:r>
          </a:p>
        </p:txBody>
      </p:sp>
      <p:pic>
        <p:nvPicPr>
          <p:cNvPr id="5" name="Picture 4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26314552-81C6-83A4-D629-A08171610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012" y="1661391"/>
            <a:ext cx="5454316" cy="353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4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623F5-C8B4-AAA4-4C34-D6F74A482A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Hardware Results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40D44-0396-CC0C-4D7D-E3F0EF8353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1" y="1051972"/>
            <a:ext cx="11557291" cy="2438400"/>
          </a:xfrm>
        </p:spPr>
        <p:txBody>
          <a:bodyPr/>
          <a:lstStyle/>
          <a:p>
            <a:r>
              <a:rPr lang="en-US" sz="2650"/>
              <a:t>Higher is better; Assume equal portfolio weight per asset</a:t>
            </a:r>
          </a:p>
          <a:p>
            <a:r>
              <a:rPr lang="en-US" sz="2650"/>
              <a:t>Measures Reward / Volatility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14A538-32D2-2C57-3BC3-3F99AF59F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448416"/>
              </p:ext>
            </p:extLst>
          </p:nvPr>
        </p:nvGraphicFramePr>
        <p:xfrm>
          <a:off x="335487" y="4134468"/>
          <a:ext cx="66493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627">
                  <a:extLst>
                    <a:ext uri="{9D8B030D-6E8A-4147-A177-3AD203B41FA5}">
                      <a16:colId xmlns:a16="http://schemas.microsoft.com/office/drawing/2014/main" val="3119876283"/>
                    </a:ext>
                  </a:extLst>
                </a:gridCol>
                <a:gridCol w="2541320">
                  <a:extLst>
                    <a:ext uri="{9D8B030D-6E8A-4147-A177-3AD203B41FA5}">
                      <a16:colId xmlns:a16="http://schemas.microsoft.com/office/drawing/2014/main" val="1374718984"/>
                    </a:ext>
                  </a:extLst>
                </a:gridCol>
                <a:gridCol w="2549402">
                  <a:extLst>
                    <a:ext uri="{9D8B030D-6E8A-4147-A177-3AD203B41FA5}">
                      <a16:colId xmlns:a16="http://schemas.microsoft.com/office/drawing/2014/main" val="2104330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Metrics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Pre-Max-Cut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Post-Max-Cut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16.58032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30.58404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74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Treynor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0.041822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0.060761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9962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3C20E-911D-4EE7-5822-DB5422C7C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33510"/>
              </p:ext>
            </p:extLst>
          </p:nvPr>
        </p:nvGraphicFramePr>
        <p:xfrm>
          <a:off x="335487" y="2633960"/>
          <a:ext cx="66493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353">
                  <a:extLst>
                    <a:ext uri="{9D8B030D-6E8A-4147-A177-3AD203B41FA5}">
                      <a16:colId xmlns:a16="http://schemas.microsoft.com/office/drawing/2014/main" val="3119876283"/>
                    </a:ext>
                  </a:extLst>
                </a:gridCol>
                <a:gridCol w="2565274">
                  <a:extLst>
                    <a:ext uri="{9D8B030D-6E8A-4147-A177-3AD203B41FA5}">
                      <a16:colId xmlns:a16="http://schemas.microsoft.com/office/drawing/2014/main" val="1374718984"/>
                    </a:ext>
                  </a:extLst>
                </a:gridCol>
                <a:gridCol w="2536722">
                  <a:extLst>
                    <a:ext uri="{9D8B030D-6E8A-4147-A177-3AD203B41FA5}">
                      <a16:colId xmlns:a16="http://schemas.microsoft.com/office/drawing/2014/main" val="2104330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Metrics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Pre-Max-Cut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Post-Max-Cut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Sharpe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15.325935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19.79</a:t>
                      </a:r>
                      <a:r>
                        <a:rPr lang="en-US" sz="1400" b="0" i="0" u="none" strike="noStrike" noProof="0"/>
                        <a:t>28495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749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Treynor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0.035236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0.07619061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996207"/>
                  </a:ext>
                </a:extLst>
              </a:tr>
            </a:tbl>
          </a:graphicData>
        </a:graphic>
      </p:graphicFrame>
      <p:pic>
        <p:nvPicPr>
          <p:cNvPr id="1026" name="Picture 2" descr="Treynor Ratio - What is it? How to calculate?">
            <a:extLst>
              <a:ext uri="{FF2B5EF4-FFF2-40B4-BE49-F238E27FC236}">
                <a16:creationId xmlns:a16="http://schemas.microsoft.com/office/drawing/2014/main" id="{C4A83D87-0E84-CF4A-E5A0-3E9A5F6F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36" y="4095258"/>
            <a:ext cx="2496045" cy="153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the Sharpe Ratio?">
            <a:extLst>
              <a:ext uri="{FF2B5EF4-FFF2-40B4-BE49-F238E27FC236}">
                <a16:creationId xmlns:a16="http://schemas.microsoft.com/office/drawing/2014/main" id="{E4B8C486-3524-4B2C-C143-104168C1F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5"/>
          <a:stretch/>
        </p:blipFill>
        <p:spPr bwMode="auto">
          <a:xfrm>
            <a:off x="6984836" y="2597474"/>
            <a:ext cx="4403168" cy="153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C0651D-FEEB-64D3-AF91-CE83AA31C895}"/>
              </a:ext>
            </a:extLst>
          </p:cNvPr>
          <p:cNvSpPr txBox="1"/>
          <p:nvPr/>
        </p:nvSpPr>
        <p:spPr>
          <a:xfrm>
            <a:off x="2748830" y="2245023"/>
            <a:ext cx="182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20 Node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956B5-69C6-C3C9-84A4-D283FC7612BA}"/>
              </a:ext>
            </a:extLst>
          </p:cNvPr>
          <p:cNvSpPr txBox="1"/>
          <p:nvPr/>
        </p:nvSpPr>
        <p:spPr>
          <a:xfrm>
            <a:off x="2711119" y="3760691"/>
            <a:ext cx="182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25 Node Graph</a:t>
            </a:r>
          </a:p>
        </p:txBody>
      </p:sp>
    </p:spTree>
    <p:extLst>
      <p:ext uri="{BB962C8B-B14F-4D97-AF65-F5344CB8AC3E}">
        <p14:creationId xmlns:p14="http://schemas.microsoft.com/office/powerpoint/2010/main" val="192961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4ECD4-3758-937E-E9E9-4580D9D89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E52E7C-D0B5-0387-8623-9654C0043B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B37E7-8F86-55B7-3060-ED28856822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1" y="1051971"/>
            <a:ext cx="11564381" cy="4717597"/>
          </a:xfrm>
        </p:spPr>
        <p:txBody>
          <a:bodyPr lIns="91440" tIns="45720" rIns="91440" bIns="45720" anchor="t"/>
          <a:lstStyle/>
          <a:p>
            <a:pPr marL="300355" lvl="1" indent="-300355"/>
            <a:r>
              <a:rPr lang="en-US" sz="2650"/>
              <a:t>Achieved high fidelity on larger graphs that were previously unacceptable</a:t>
            </a:r>
          </a:p>
          <a:p>
            <a:pPr marL="300355" lvl="1" indent="-300355"/>
            <a:r>
              <a:rPr lang="en-US" sz="2650"/>
              <a:t>Implemented a more robust version of MPT</a:t>
            </a:r>
            <a:endParaRPr lang="tr-TR" sz="2650">
              <a:cs typeface="Arial"/>
            </a:endParaRPr>
          </a:p>
          <a:p>
            <a:pPr marL="300355" lvl="1" indent="-300355"/>
            <a:r>
              <a:rPr lang="en-US" sz="2650">
                <a:cs typeface="Arial"/>
              </a:rPr>
              <a:t>Constrained mixer to better guide towards correct answer</a:t>
            </a:r>
          </a:p>
          <a:p>
            <a:pPr marL="300355" lvl="1" indent="-300355"/>
            <a:r>
              <a:rPr lang="en-US" sz="2650">
                <a:cs typeface="Arial"/>
              </a:rPr>
              <a:t>Incorporated parity check to eliminate erroneous data</a:t>
            </a:r>
          </a:p>
          <a:p>
            <a:pPr marL="300355" lvl="1" indent="-300355"/>
            <a:r>
              <a:rPr lang="en-US" sz="2650">
                <a:cs typeface="Arial"/>
              </a:rPr>
              <a:t>Aligned mixer to initial state for better solution search</a:t>
            </a:r>
          </a:p>
          <a:p>
            <a:pPr marL="456565" indent="-456565"/>
            <a:endParaRPr lang="en-US" sz="26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717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4004E-E0AE-8ADA-B2A9-082F2AB0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F0A6DA-7918-F7F1-45D6-0ABD384E8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932B6-144B-D3FA-5B72-B0A50E5AD9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1" y="1051972"/>
            <a:ext cx="11599777" cy="4752993"/>
          </a:xfrm>
        </p:spPr>
        <p:txBody>
          <a:bodyPr lIns="91440" tIns="45720" rIns="91440" bIns="45720" anchor="t"/>
          <a:lstStyle/>
          <a:p>
            <a:pPr marL="300355" lvl="1" indent="-300355"/>
            <a:r>
              <a:rPr lang="en-US" sz="2650"/>
              <a:t>Error Mitigation as proposed by JPMorgan Chase &amp; Co</a:t>
            </a:r>
          </a:p>
          <a:p>
            <a:pPr marL="300355" lvl="1" indent="-300355"/>
            <a:r>
              <a:rPr lang="en-US" sz="2650">
                <a:cs typeface="Arial"/>
              </a:rPr>
              <a:t>Improvements to Penalty Hamiltonian to Penalty Mixer</a:t>
            </a:r>
          </a:p>
          <a:p>
            <a:pPr marL="300355" lvl="1" indent="-300355"/>
            <a:r>
              <a:rPr lang="en-US" sz="2650">
                <a:cs typeface="Arial"/>
              </a:rPr>
              <a:t>Searching for possible speed up </a:t>
            </a:r>
          </a:p>
          <a:p>
            <a:pPr marL="300355" lvl="1" indent="-300355"/>
            <a:r>
              <a:rPr lang="en-US" sz="2650">
                <a:cs typeface="Arial"/>
              </a:rPr>
              <a:t>More Scalability of graph instance size</a:t>
            </a:r>
          </a:p>
          <a:p>
            <a:pPr marL="300355" lvl="1" indent="-300355"/>
            <a:endParaRPr lang="en-US" sz="26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8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60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tr-TR"/>
              <a:t>OUTLINE</a:t>
            </a:r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99222" y="1065222"/>
            <a:ext cx="9577668" cy="4706313"/>
          </a:xfrm>
          <a:prstGeom prst="rect">
            <a:avLst/>
          </a:prstGeom>
        </p:spPr>
        <p:txBody>
          <a:bodyPr lIns="91440" tIns="45720" rIns="91440" bIns="45720" anchor="t"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tr-TR" sz="1800"/>
              <a:t>Background</a:t>
            </a:r>
          </a:p>
          <a:p>
            <a:pPr lvl="1"/>
            <a:r>
              <a:rPr lang="tr-TR" sz="1800"/>
              <a:t>Current Implementation</a:t>
            </a:r>
            <a:endParaRPr lang="en-US" sz="1800"/>
          </a:p>
          <a:p>
            <a:pPr lvl="1"/>
            <a:r>
              <a:rPr lang="en-US" sz="1800"/>
              <a:t>Constructing Graphs</a:t>
            </a:r>
          </a:p>
          <a:p>
            <a:pPr lvl="1"/>
            <a:r>
              <a:rPr lang="en-US" sz="1800"/>
              <a:t>Alignment of Initial State and Mixer</a:t>
            </a:r>
          </a:p>
          <a:p>
            <a:pPr lvl="1"/>
            <a:r>
              <a:rPr lang="en-US" sz="1800">
                <a:cs typeface="Arial"/>
              </a:rPr>
              <a:t>Simulation Results</a:t>
            </a:r>
          </a:p>
          <a:p>
            <a:pPr lvl="1"/>
            <a:r>
              <a:rPr lang="en-US" sz="1800">
                <a:cs typeface="Arial"/>
              </a:rPr>
              <a:t>Hardware Results</a:t>
            </a:r>
            <a:endParaRPr lang="tr-TR" sz="1800">
              <a:cs typeface="Arial"/>
            </a:endParaRPr>
          </a:p>
          <a:p>
            <a:pPr lvl="1"/>
            <a:r>
              <a:rPr lang="tr-TR" sz="1800"/>
              <a:t>Summary</a:t>
            </a:r>
            <a:endParaRPr lang="tr-TR" sz="1800">
              <a:cs typeface="Arial"/>
            </a:endParaRPr>
          </a:p>
          <a:p>
            <a:pPr lvl="1"/>
            <a:r>
              <a:rPr lang="tr-TR" sz="1800">
                <a:cs typeface="Arial"/>
              </a:rPr>
              <a:t>Future </a:t>
            </a:r>
            <a:r>
              <a:rPr lang="en-US" sz="1800">
                <a:cs typeface="Arial"/>
              </a:rPr>
              <a:t>W</a:t>
            </a:r>
            <a:r>
              <a:rPr lang="tr-TR" sz="1800">
                <a:cs typeface="Arial"/>
              </a:rPr>
              <a:t>ork</a:t>
            </a:r>
          </a:p>
          <a:p>
            <a:pPr lvl="1"/>
            <a:r>
              <a:rPr lang="tr-TR" sz="1800">
                <a:cs typeface="Arial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7648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356667-92C5-0091-0611-40353879BF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0F34EE-F3DC-95CD-4FE6-A7EFDA0ABBAF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2" y="1051971"/>
                <a:ext cx="11717764" cy="4735295"/>
              </a:xfrm>
            </p:spPr>
            <p:txBody>
              <a:bodyPr/>
              <a:lstStyle/>
              <a:p>
                <a:pPr lvl="1"/>
                <a:r>
                  <a:rPr lang="en-US" sz="2650"/>
                  <a:t>Portfolio Optimization is a time-intensive procedure</a:t>
                </a:r>
              </a:p>
              <a:p>
                <a:pPr lvl="2"/>
                <a:r>
                  <a:rPr lang="en-US" sz="1800">
                    <a:cs typeface="Arial"/>
                  </a:rPr>
                  <a:t>NP-Hard; Done every day at major firms to analytically determine optimal portfolios</a:t>
                </a:r>
              </a:p>
              <a:p>
                <a:pPr lvl="1"/>
                <a:r>
                  <a:rPr lang="tr-TR" sz="2650"/>
                  <a:t>Classical algorithms for Max-Cut have complexity of </a:t>
                </a:r>
                <a14:m>
                  <m:oMath xmlns:m="http://schemas.openxmlformats.org/officeDocument/2006/math">
                    <m:r>
                      <a:rPr lang="tr-TR" sz="265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tr-TR" sz="265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5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sz="265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65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tr-TR" sz="265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sz="2650">
                  <a:cs typeface="Arial"/>
                </a:endParaRPr>
              </a:p>
              <a:p>
                <a:pPr lvl="1"/>
                <a:r>
                  <a:rPr lang="tr-TR" sz="2650"/>
                  <a:t>Approximation algorithm Goemans-Williamson is </a:t>
                </a:r>
                <a14:m>
                  <m:oMath xmlns:m="http://schemas.openxmlformats.org/officeDocument/2006/math"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5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5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65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sz="2650"/>
              </a:p>
              <a:p>
                <a:pPr lvl="1"/>
                <a:r>
                  <a:rPr lang="en-US" sz="2650"/>
                  <a:t>QAOA: </a:t>
                </a:r>
                <a14:m>
                  <m:oMath xmlns:m="http://schemas.openxmlformats.org/officeDocument/2006/math"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5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𝑝𝑜𝑙𝑦</m:t>
                    </m:r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)), </m:t>
                    </m:r>
                  </m:oMath>
                </a14:m>
                <a:r>
                  <a:rPr lang="en-US" sz="2650"/>
                  <a:t>where </a:t>
                </a:r>
                <a14:m>
                  <m:oMath xmlns:m="http://schemas.openxmlformats.org/officeDocument/2006/math"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650"/>
                  <a:t> is the number of quantum layers (depth), and </a:t>
                </a:r>
                <a14:m>
                  <m:oMath xmlns:m="http://schemas.openxmlformats.org/officeDocument/2006/math">
                    <m:r>
                      <a:rPr lang="en-US" sz="265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50"/>
                  <a:t> is the number of assets</a:t>
                </a:r>
                <a:endParaRPr lang="tr-TR" sz="265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C0F34EE-F3DC-95CD-4FE6-A7EFDA0AB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2" y="1051971"/>
                <a:ext cx="11717764" cy="4735295"/>
              </a:xfrm>
              <a:blipFill>
                <a:blip r:embed="rId2"/>
                <a:stretch>
                  <a:fillRect l="-832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17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20603-A7E7-F6CF-3B09-36D43BFCB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017C1A-C7DB-3AF9-3178-B6F048B0A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Graph Max-Cut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5CB101-1A3F-3867-BACC-AB909B4CD628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2" y="1051971"/>
                <a:ext cx="11717764" cy="4735295"/>
              </a:xfrm>
            </p:spPr>
            <p:txBody>
              <a:bodyPr/>
              <a:lstStyle/>
              <a:p>
                <a:pPr lvl="1"/>
                <a:r>
                  <a:rPr lang="en-US" sz="2650"/>
                  <a:t>Using Max-Cut to accomplish the task</a:t>
                </a:r>
              </a:p>
              <a:p>
                <a:pPr lvl="2"/>
                <a:r>
                  <a:rPr lang="en-US" sz="2117"/>
                  <a:t>Cutting highest value edges will yield diverse portfolio results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/>
              </a:p>
              <a:p>
                <a:pPr lvl="1"/>
                <a:r>
                  <a:rPr lang="en-US" sz="2800"/>
                  <a:t>Important model not only for finance, but                                                  also statistical physics</a:t>
                </a:r>
              </a:p>
              <a:p>
                <a:pPr lvl="2"/>
                <a:r>
                  <a:rPr lang="en-US" sz="2267"/>
                  <a:t>Minimizing Hamiltonian of spin glass </a:t>
                </a:r>
                <a:r>
                  <a:rPr lang="en-US" sz="2267" err="1"/>
                  <a:t>Ising</a:t>
                </a:r>
                <a:r>
                  <a:rPr lang="en-US" sz="2267"/>
                  <a:t> model</a:t>
                </a:r>
              </a:p>
              <a:p>
                <a:pPr lvl="1"/>
                <a:endParaRPr lang="tr-TR" sz="265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5CB101-1A3F-3867-BACC-AB909B4CD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2" y="1051971"/>
                <a:ext cx="11717764" cy="4735295"/>
              </a:xfrm>
              <a:blipFill>
                <a:blip r:embed="rId2"/>
                <a:stretch>
                  <a:fillRect l="-884" t="-1160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Maximum cut - Wikipedia">
            <a:extLst>
              <a:ext uri="{FF2B5EF4-FFF2-40B4-BE49-F238E27FC236}">
                <a16:creationId xmlns:a16="http://schemas.microsoft.com/office/drawing/2014/main" id="{F9C69D7D-0EA4-9973-2648-3BA2CDDA53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BB7F3-CFEA-7F7A-E6B1-97D1DD86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7888555" y="2101008"/>
            <a:ext cx="4004223" cy="317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8AFE0-F05D-0C44-4A4A-C35ACA131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1A1D06-0CFF-CE67-6FF2-3CEF532CF4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Current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25B8C-767E-FAD8-F405-87E1F5A93E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2" y="1051972"/>
            <a:ext cx="11623813" cy="4923182"/>
          </a:xfrm>
        </p:spPr>
        <p:txBody>
          <a:bodyPr lIns="91440" tIns="45720" rIns="91440" bIns="45720" anchor="t"/>
          <a:lstStyle/>
          <a:p>
            <a:pPr marL="225425" lvl="1" indent="-225425" defTabSz="457200">
              <a:spcBef>
                <a:spcPts val="2000"/>
              </a:spcBef>
            </a:pPr>
            <a:r>
              <a:rPr lang="en-US" sz="2650">
                <a:cs typeface="Arial"/>
              </a:rPr>
              <a:t>We proposed 4 changes we wanted to make to our algorithm:</a:t>
            </a:r>
          </a:p>
          <a:p>
            <a:pPr marL="540385" lvl="2" indent="-225425" defTabSz="457200">
              <a:spcBef>
                <a:spcPts val="2000"/>
              </a:spcBef>
              <a:buFont typeface="Wingdings" panose="05000000000000000000" pitchFamily="2" charset="2"/>
              <a:buChar char="§"/>
            </a:pPr>
            <a:r>
              <a:rPr lang="en-US" sz="2150">
                <a:cs typeface="Arial"/>
              </a:rPr>
              <a:t>Pipelining the Current Implementation</a:t>
            </a:r>
          </a:p>
          <a:p>
            <a:pPr marL="540385" lvl="2" indent="-225425" defTabSz="457200">
              <a:spcBef>
                <a:spcPts val="2000"/>
              </a:spcBef>
              <a:buFont typeface="Wingdings" panose="05000000000000000000" pitchFamily="2" charset="2"/>
              <a:buChar char="§"/>
            </a:pPr>
            <a:r>
              <a:rPr lang="en-US" sz="2150">
                <a:cs typeface="Arial"/>
              </a:rPr>
              <a:t>Constraining Mixer</a:t>
            </a:r>
          </a:p>
          <a:p>
            <a:pPr marL="540385" lvl="2" indent="-225425" defTabSz="457200">
              <a:spcBef>
                <a:spcPts val="2000"/>
              </a:spcBef>
              <a:buFont typeface="Wingdings" panose="05000000000000000000" pitchFamily="2" charset="2"/>
              <a:buChar char="§"/>
            </a:pPr>
            <a:r>
              <a:rPr lang="en-US" sz="2150">
                <a:cs typeface="Arial"/>
              </a:rPr>
              <a:t>Implementing Parity Check</a:t>
            </a:r>
          </a:p>
          <a:p>
            <a:pPr marL="540385" lvl="2" indent="-225425" defTabSz="457200">
              <a:spcBef>
                <a:spcPts val="2000"/>
              </a:spcBef>
              <a:buFont typeface="Wingdings" panose="05000000000000000000" pitchFamily="2" charset="2"/>
              <a:buChar char="§"/>
            </a:pPr>
            <a:r>
              <a:rPr lang="en-US" sz="2150">
                <a:cs typeface="Arial"/>
              </a:rPr>
              <a:t>Alignment of Initial State and Mixer</a:t>
            </a:r>
          </a:p>
          <a:p>
            <a:pPr marL="225425" lvl="1" indent="-225425" defTabSz="457200">
              <a:spcBef>
                <a:spcPts val="2000"/>
              </a:spcBef>
            </a:pPr>
            <a:r>
              <a:rPr lang="en-US" sz="2650">
                <a:cs typeface="Arial"/>
              </a:rPr>
              <a:t>Considered JPMorgan Chase &amp; Co paper on error mitigation</a:t>
            </a:r>
          </a:p>
          <a:p>
            <a:pPr marL="225425" lvl="1" indent="-225425" defTabSz="457200">
              <a:spcBef>
                <a:spcPts val="2000"/>
              </a:spcBef>
            </a:pPr>
            <a:endParaRPr lang="en-US" sz="2650">
              <a:cs typeface="Arial"/>
            </a:endParaRPr>
          </a:p>
          <a:p>
            <a:pPr marL="225425" lvl="1" indent="-225425" defTabSz="457200">
              <a:spcBef>
                <a:spcPts val="2000"/>
              </a:spcBef>
            </a:pPr>
            <a:endParaRPr lang="en-US" sz="2650">
              <a:cs typeface="Arial"/>
            </a:endParaRPr>
          </a:p>
          <a:p>
            <a:pPr marL="615315" lvl="2" indent="-314960">
              <a:buFont typeface="Wingdings"/>
              <a:buChar char="§"/>
            </a:pPr>
            <a:endParaRPr lang="en-US" sz="9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08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09A57-4AB7-6F18-D572-7593B09884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Constructing Asset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B111420-76DE-C4EF-C9F4-1930AD880AE5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1" y="1051971"/>
                <a:ext cx="11552583" cy="4776591"/>
              </a:xfrm>
            </p:spPr>
            <p:txBody>
              <a:bodyPr lIns="91440" tIns="45720" rIns="91440" bIns="45720" anchor="t"/>
              <a:lstStyle/>
              <a:p>
                <a:pPr marL="225425" lvl="1" indent="-225425" defTabSz="457200">
                  <a:spcBef>
                    <a:spcPts val="2000"/>
                  </a:spcBef>
                </a:pPr>
                <a:r>
                  <a:rPr lang="en-US" sz="2650">
                    <a:cs typeface="Arial"/>
                  </a:rPr>
                  <a:t>Previously we only considered co-variance of the edge’s nodes</a:t>
                </a:r>
              </a:p>
              <a:p>
                <a:pPr marL="225425" lvl="1" indent="-225425" defTabSz="457200">
                  <a:spcBef>
                    <a:spcPts val="2000"/>
                  </a:spcBef>
                </a:pPr>
                <a:r>
                  <a:rPr lang="en-US" sz="2650">
                    <a:cs typeface="Arial"/>
                  </a:rPr>
                  <a:t>Added expected returns and volatility to better relate to Modern Portfolio Theory</a:t>
                </a:r>
              </a:p>
              <a:p>
                <a:pPr marL="540801" lvl="2" indent="-225425" defTabSz="457200">
                  <a:spcBef>
                    <a:spcPts val="2000"/>
                  </a:spcBef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𝐸𝑑𝑔𝑒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𝑊𝑒𝑖𝑔h𝑡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𝛼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  <m:t>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  <m:t>𝐶𝑜𝑟𝑟𝑒𝑙𝑎𝑡𝑖𝑜𝑛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𝛽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  <m:t>𝑁𝑜𝑟𝑚𝑎𝑙𝑖𝑧𝑒𝑑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  <m:t>𝑅𝑒𝑡𝑢𝑟𝑛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/>
                          </a:rPr>
                          <m:t>𝐷𝑖𝑓𝑓𝑒𝑟𝑒𝑛𝑐𝑒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𝛾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𝑁𝑜𝑟𝑚𝑎𝑙𝑖𝑧𝑒𝑑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𝑉𝑜𝑙𝑎𝑡𝑖𝑙𝑖𝑡𝑦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/>
                      </a:rPr>
                      <m:t>𝐷𝑖𝑓𝑓𝑒𝑟𝑒𝑛𝑐𝑒</m:t>
                    </m:r>
                  </m:oMath>
                </a14:m>
                <a:endParaRPr lang="en-US" sz="700">
                  <a:cs typeface="Arial"/>
                </a:endParaRPr>
              </a:p>
              <a:p>
                <a:pPr marL="225425" lvl="1" indent="-225425" defTabSz="457200">
                  <a:spcBef>
                    <a:spcPts val="2000"/>
                  </a:spcBef>
                </a:pPr>
                <a14:m>
                  <m:oMath xmlns:m="http://schemas.openxmlformats.org/officeDocument/2006/math">
                    <m:r>
                      <a:rPr lang="en-US" sz="2650" b="0" i="1" smtClean="0">
                        <a:latin typeface="Cambria Math" panose="02040503050406030204" pitchFamily="18" charset="0"/>
                        <a:cs typeface="Arial"/>
                      </a:rPr>
                      <m:t>𝛼</m:t>
                    </m:r>
                    <m:r>
                      <a:rPr lang="en-US" sz="2650" b="0" i="0" smtClean="0">
                        <a:latin typeface="Cambria Math" panose="02040503050406030204" pitchFamily="18" charset="0"/>
                        <a:cs typeface="Arial"/>
                      </a:rPr>
                      <m:t>:</m:t>
                    </m:r>
                  </m:oMath>
                </a14:m>
                <a:r>
                  <a:rPr lang="en-US" sz="2650" b="0">
                    <a:cs typeface="Arial"/>
                  </a:rPr>
                  <a:t> Weight for coefficient component</a:t>
                </a:r>
              </a:p>
              <a:p>
                <a:pPr marL="225425" lvl="1" indent="-225425" defTabSz="457200">
                  <a:spcBef>
                    <a:spcPts val="2000"/>
                  </a:spcBef>
                </a:pPr>
                <a14:m>
                  <m:oMath xmlns:m="http://schemas.openxmlformats.org/officeDocument/2006/math">
                    <m:r>
                      <a:rPr lang="en-US" sz="2650" b="0" i="1" smtClean="0">
                        <a:latin typeface="Cambria Math" panose="02040503050406030204" pitchFamily="18" charset="0"/>
                        <a:cs typeface="Arial"/>
                      </a:rPr>
                      <m:t>𝛽</m:t>
                    </m:r>
                    <m:r>
                      <a:rPr lang="en-US" sz="2650" b="0" i="0" smtClean="0">
                        <a:latin typeface="Cambria Math" panose="02040503050406030204" pitchFamily="18" charset="0"/>
                        <a:cs typeface="Arial"/>
                      </a:rPr>
                      <m:t>:</m:t>
                    </m:r>
                  </m:oMath>
                </a14:m>
                <a:r>
                  <a:rPr lang="en-US" sz="2650">
                    <a:cs typeface="Arial"/>
                  </a:rPr>
                  <a:t> Weight for the normalized return difference component</a:t>
                </a:r>
              </a:p>
              <a:p>
                <a:pPr marL="225425" lvl="1" indent="-225425" defTabSz="457200">
                  <a:spcBef>
                    <a:spcPts val="2000"/>
                  </a:spcBef>
                </a:pPr>
                <a14:m>
                  <m:oMath xmlns:m="http://schemas.openxmlformats.org/officeDocument/2006/math">
                    <m:r>
                      <a:rPr lang="en-US" sz="2650" b="0" i="1" smtClean="0">
                        <a:latin typeface="Cambria Math" panose="02040503050406030204" pitchFamily="18" charset="0"/>
                        <a:cs typeface="Arial"/>
                      </a:rPr>
                      <m:t>𝛾</m:t>
                    </m:r>
                    <m:r>
                      <a:rPr lang="en-US" sz="2650" b="0" i="0" smtClean="0">
                        <a:latin typeface="Cambria Math" panose="02040503050406030204" pitchFamily="18" charset="0"/>
                        <a:cs typeface="Arial"/>
                      </a:rPr>
                      <m:t>:</m:t>
                    </m:r>
                  </m:oMath>
                </a14:m>
                <a:r>
                  <a:rPr lang="en-US" sz="2650">
                    <a:cs typeface="Arial"/>
                  </a:rPr>
                  <a:t> Weight for the normalized volatility difference component</a:t>
                </a:r>
              </a:p>
              <a:p>
                <a:pPr marL="225425" lvl="1" indent="-225425" defTabSz="457200">
                  <a:spcBef>
                    <a:spcPts val="2000"/>
                  </a:spcBef>
                </a:pPr>
                <a:endParaRPr lang="en-US" sz="2650">
                  <a:cs typeface="Arial"/>
                </a:endParaRPr>
              </a:p>
              <a:p>
                <a:pPr marL="225425" lvl="1" indent="-225425" defTabSz="457200">
                  <a:spcBef>
                    <a:spcPts val="2000"/>
                  </a:spcBef>
                </a:pPr>
                <a:endParaRPr lang="en-US" sz="2650">
                  <a:cs typeface="Arial"/>
                </a:endParaRPr>
              </a:p>
              <a:p>
                <a:endParaRPr lang="en-US">
                  <a:cs typeface="Arial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B111420-76DE-C4EF-C9F4-1930AD880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1" y="1051971"/>
                <a:ext cx="11552583" cy="4776591"/>
              </a:xfrm>
              <a:blipFill>
                <a:blip r:embed="rId2"/>
                <a:stretch>
                  <a:fillRect l="-844" t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853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5B678D-E79E-9BE8-9E0F-C7AAB7BE70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anchor="t"/>
          <a:lstStyle/>
          <a:p>
            <a:r>
              <a:rPr lang="en-US">
                <a:cs typeface="Arial"/>
              </a:rPr>
              <a:t>Constructing Asset Graphs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endParaRPr lang="en-US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4B7780-4144-CA8C-02A6-D63A98E2F21F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1" y="1051972"/>
                <a:ext cx="10034481" cy="5004699"/>
              </a:xfrm>
            </p:spPr>
            <p:txBody>
              <a:bodyPr lIns="91440" tIns="45720" rIns="91440" bIns="45720" anchor="t"/>
              <a:lstStyle/>
              <a:p>
                <a:pPr marL="225425" lvl="1" indent="-225425" defTabSz="457200">
                  <a:spcBef>
                    <a:spcPts val="2000"/>
                  </a:spcBef>
                </a:pPr>
                <a:r>
                  <a:rPr lang="en-US" sz="2650">
                    <a:cs typeface="Arial"/>
                  </a:rPr>
                  <a:t>Correlation Component: </a:t>
                </a:r>
              </a:p>
              <a:p>
                <a:pPr marL="540385" lvl="2" indent="-225425" defTabSz="457200">
                  <a:spcBef>
                    <a:spcPts val="2000"/>
                  </a:spcBef>
                  <a:buFont typeface="Wingdings" panose="05000000000000000000" pitchFamily="2" charset="2"/>
                  <a:buChar char="§"/>
                </a:pPr>
                <a:r>
                  <a:rPr lang="en-US" sz="2150">
                    <a:cs typeface="Arial"/>
                  </a:rPr>
                  <a:t>Correlation=Pearson Correlation Coefficient between stock pairs For stocks </a:t>
                </a:r>
                <a:r>
                  <a:rPr lang="en-US" sz="2150" err="1">
                    <a:cs typeface="Arial"/>
                  </a:rPr>
                  <a:t>i</a:t>
                </a:r>
                <a:r>
                  <a:rPr lang="en-US" sz="2150">
                    <a:cs typeface="Arial"/>
                  </a:rPr>
                  <a:t> and j, this is derived from the correlation matrix:</a:t>
                </a:r>
              </a:p>
              <a:p>
                <a:pPr marL="540385" lvl="2" indent="-225425" defTabSz="457200">
                  <a:spcBef>
                    <a:spcPts val="20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𝐶𝑜𝑟𝑟𝑒𝑙𝑎𝑡𝑖𝑜𝑛</m:t>
                        </m:r>
                      </m:e>
                      <m:sub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50">
                    <a:cs typeface="Arial"/>
                  </a:rPr>
                  <a:t>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15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1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5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1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1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15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21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1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sz="2150">
                  <a:cs typeface="Arial"/>
                </a:endParaRPr>
              </a:p>
              <a:p>
                <a:pPr marL="0" indent="0">
                  <a:buNone/>
                </a:pPr>
                <a:endParaRPr lang="en-US" sz="1200">
                  <a:latin typeface="system-ui"/>
                  <a:cs typeface="Arial"/>
                </a:endParaRPr>
              </a:p>
              <a:p>
                <a:pPr marL="225425" lvl="1" indent="-225425" defTabSz="457200">
                  <a:spcBef>
                    <a:spcPts val="2000"/>
                  </a:spcBef>
                </a:pPr>
                <a:r>
                  <a:rPr lang="en-US" sz="2650">
                    <a:cs typeface="Arial"/>
                  </a:rPr>
                  <a:t>Normalized Return Difference:</a:t>
                </a:r>
              </a:p>
              <a:p>
                <a:pPr marL="540385" lvl="2" indent="-225425" defTabSz="457200">
                  <a:spcBef>
                    <a:spcPts val="20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𝑅𝑒𝑡𝑢𝑟𝑛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𝐷𝑖𝑓𝑓𝑒𝑟𝑒𝑛𝑐𝑒</m:t>
                        </m:r>
                      </m:e>
                      <m:sub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50">
                    <a:cs typeface="Arial"/>
                  </a:rPr>
                  <a:t> : |</a:t>
                </a:r>
                <a:r>
                  <a:rPr lang="en-US" sz="21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𝐸𝑥𝑝𝑒𝑐𝑡𝑒𝑑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𝑅𝑒𝑡𝑟𝑢𝑛</m:t>
                        </m:r>
                      </m:e>
                      <m:sub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50">
                    <a:cs typeface="Arial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𝐸𝑥𝑝𝑒𝑐𝑡𝑒𝑑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𝑅𝑒𝑡𝑢𝑟𝑛</m:t>
                        </m:r>
                      </m:e>
                      <m:sub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50">
                    <a:cs typeface="Arial"/>
                  </a:rPr>
                  <a:t> |</a:t>
                </a:r>
              </a:p>
              <a:p>
                <a:pPr marL="540385" lvl="2" indent="-225425" defTabSz="457200">
                  <a:spcBef>
                    <a:spcPts val="20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𝑁𝑜𝑟𝑚𝑎𝑙𝑖𝑧𝑒𝑑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𝑅𝑒𝑡𝑢𝑟𝑛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𝐷𝑖𝑓𝑓𝑒𝑟𝑒𝑛𝑐𝑒</m:t>
                        </m:r>
                      </m:e>
                      <m:sub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50">
                    <a:cs typeface="Arial"/>
                  </a:rPr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1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𝑅𝑒𝑡𝑢𝑟𝑛</m:t>
                            </m:r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𝐷𝑖𝑓𝑓𝑒𝑟𝑒𝑛𝑐𝑒</m:t>
                            </m:r>
                          </m:e>
                          <m:sub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15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215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50">
                            <a:latin typeface="Cambria Math" panose="02040503050406030204" pitchFamily="18" charset="0"/>
                          </a:rPr>
                          <m:t>𝑅𝑒𝑡𝑢𝑟𝑛</m:t>
                        </m:r>
                        <m:r>
                          <a:rPr lang="en-US" sz="215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50">
                            <a:latin typeface="Cambria Math" panose="02040503050406030204" pitchFamily="18" charset="0"/>
                          </a:rPr>
                          <m:t>𝐷𝑖𝑓𝑓𝑒𝑟𝑒𝑛𝑐𝑒𝑠</m:t>
                        </m:r>
                        <m:r>
                          <a:rPr lang="en-US" sz="215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150">
                  <a:cs typeface="Arial"/>
                </a:endParaRPr>
              </a:p>
              <a:p>
                <a:pPr marL="456565" indent="-456565"/>
                <a:endParaRPr lang="en-US" sz="800">
                  <a:latin typeface="system-ui"/>
                  <a:cs typeface="Arial"/>
                </a:endParaRPr>
              </a:p>
              <a:p>
                <a:pPr algn="l"/>
                <a:endParaRPr lang="en-US" sz="800" b="1" i="0">
                  <a:effectLst/>
                  <a:latin typeface="system-ui"/>
                </a:endParaRPr>
              </a:p>
              <a:p>
                <a:pPr marL="0" indent="0">
                  <a:buNone/>
                </a:pPr>
                <a:br>
                  <a:rPr lang="en-US"/>
                </a:br>
                <a:endParaRPr lang="en-US"/>
              </a:p>
              <a:p>
                <a:pPr marL="456565" indent="-456565"/>
                <a:endParaRPr lang="en-US" sz="1200">
                  <a:latin typeface="system-ui"/>
                  <a:cs typeface="Arial"/>
                </a:endParaRPr>
              </a:p>
              <a:p>
                <a:pPr marL="456565" indent="-456565"/>
                <a:endParaRPr lang="en-US" sz="1200">
                  <a:latin typeface="system-ui"/>
                  <a:cs typeface="Arial"/>
                </a:endParaRPr>
              </a:p>
              <a:p>
                <a:pPr marL="456565" indent="-456565"/>
                <a:br>
                  <a:rPr lang="en-US"/>
                </a:br>
                <a:endParaRPr lang="en-US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34B7780-4144-CA8C-02A6-D63A98E2F2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1" y="1051972"/>
                <a:ext cx="10034481" cy="5004699"/>
              </a:xfrm>
              <a:blipFill>
                <a:blip r:embed="rId2"/>
                <a:stretch>
                  <a:fillRect l="-2126" t="-1096" b="-54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0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34326-5D9D-D0D1-7691-9C21351D7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9F7BCD-3F4C-D1D0-534C-D1FE2E404D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anchor="t"/>
          <a:lstStyle/>
          <a:p>
            <a:r>
              <a:rPr lang="en-US">
                <a:cs typeface="Arial"/>
              </a:rPr>
              <a:t>Constructing Asset Graphs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endParaRPr lang="en-US"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92AAF94-E9BE-988A-B777-3D7E16A3A5A8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299221" y="1051972"/>
                <a:ext cx="10034481" cy="5004699"/>
              </a:xfrm>
            </p:spPr>
            <p:txBody>
              <a:bodyPr lIns="91440" tIns="45720" rIns="91440" bIns="45720" anchor="t"/>
              <a:lstStyle/>
              <a:p>
                <a:pPr marL="456565" indent="-456565"/>
                <a:endParaRPr lang="en-US" sz="800">
                  <a:latin typeface="system-ui"/>
                  <a:cs typeface="Arial"/>
                </a:endParaRPr>
              </a:p>
              <a:p>
                <a:pPr marL="225425" lvl="1" indent="-225425" defTabSz="457200">
                  <a:spcBef>
                    <a:spcPts val="2000"/>
                  </a:spcBef>
                </a:pPr>
                <a:r>
                  <a:rPr lang="en-US" sz="2650">
                    <a:cs typeface="Arial"/>
                  </a:rPr>
                  <a:t>Normalized Volatility Difference:</a:t>
                </a:r>
              </a:p>
              <a:p>
                <a:pPr marL="540385" lvl="2" indent="-225425" defTabSz="457200">
                  <a:spcBef>
                    <a:spcPts val="20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𝑉𝑜𝑙𝑎𝑡𝑖𝑙𝑖𝑡𝑦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𝐷𝑖𝑓𝑓𝑒𝑟𝑒𝑛𝑐𝑒</m:t>
                        </m:r>
                      </m:e>
                      <m:sub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50">
                    <a:cs typeface="Arial"/>
                  </a:rPr>
                  <a:t> : |</a:t>
                </a:r>
                <a:r>
                  <a:rPr lang="en-US" sz="21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𝑉𝑜𝑙𝑎𝑡𝑖𝑙𝑖𝑡𝑦</m:t>
                        </m:r>
                      </m:e>
                      <m:sub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50">
                    <a:cs typeface="Arial"/>
                  </a:rPr>
                  <a:t>−</a:t>
                </a:r>
                <a:r>
                  <a:rPr lang="en-US" sz="215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𝑉𝑜𝑙𝑎𝑡𝑖𝑙𝑖𝑡𝑦</m:t>
                        </m:r>
                      </m:e>
                      <m:sub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50">
                    <a:cs typeface="Arial"/>
                  </a:rPr>
                  <a:t>|</a:t>
                </a:r>
              </a:p>
              <a:p>
                <a:pPr marL="540385" lvl="2" indent="-225425" defTabSz="457200">
                  <a:spcBef>
                    <a:spcPts val="20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𝑁𝑜𝑟𝑚𝑎𝑙𝑖𝑧𝑒𝑑</m:t>
                        </m:r>
                        <m:r>
                          <a:rPr lang="en-US" sz="21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𝑉𝑜𝑙𝑎𝑡𝑖𝑙𝑖𝑡𝑦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𝐷𝑖𝑓𝑓𝑒𝑟𝑒𝑛𝑐𝑒</m:t>
                        </m:r>
                      </m:e>
                      <m:sub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50">
                    <a:cs typeface="Arial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15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1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𝑉𝑜𝑙𝑎𝑡𝑖𝑙𝑖𝑡𝑦</m:t>
                            </m:r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𝐷𝑖𝑓𝑓𝑒𝑟𝑒𝑛𝑐𝑒</m:t>
                            </m:r>
                          </m:e>
                          <m:sub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15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215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215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150" i="1">
                            <a:latin typeface="Cambria Math" panose="02040503050406030204" pitchFamily="18" charset="0"/>
                          </a:rPr>
                          <m:t>𝑉𝑜𝑙𝑎𝑡𝑖𝑙𝑖𝑡𝑦</m:t>
                        </m:r>
                        <m:r>
                          <a:rPr lang="en-US" sz="215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150">
                            <a:latin typeface="Cambria Math" panose="02040503050406030204" pitchFamily="18" charset="0"/>
                          </a:rPr>
                          <m:t>𝐷𝑖𝑓𝑓𝑒𝑟𝑒𝑛𝑐𝑒𝑠</m:t>
                        </m:r>
                        <m:r>
                          <a:rPr lang="en-US" sz="215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br>
                  <a:rPr lang="en-US"/>
                </a:br>
                <a:endParaRPr lang="en-US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92AAF94-E9BE-988A-B777-3D7E16A3A5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299221" y="1051972"/>
                <a:ext cx="10034481" cy="5004699"/>
              </a:xfrm>
              <a:blipFill>
                <a:blip r:embed="rId2"/>
                <a:stretch>
                  <a:fillRect l="-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348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31EFB-B599-12EA-9D71-1402C0B4F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E3F26D-848F-148B-08B5-7061D14E2A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anchor="t"/>
          <a:lstStyle/>
          <a:p>
            <a:r>
              <a:rPr lang="en-US">
                <a:cs typeface="Arial"/>
              </a:rPr>
              <a:t>Constraining Mixer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8E033-B30B-DE01-5F8C-BB00F88B7C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9221" y="1051972"/>
            <a:ext cx="10034481" cy="5004699"/>
          </a:xfrm>
        </p:spPr>
        <p:txBody>
          <a:bodyPr lIns="91440" tIns="45720" rIns="91440" bIns="45720" anchor="t"/>
          <a:lstStyle/>
          <a:p>
            <a:pPr marL="540385" lvl="2" indent="-225425" defTabSz="457200">
              <a:spcBef>
                <a:spcPts val="2000"/>
              </a:spcBef>
              <a:buFont typeface="Wingdings" panose="05000000000000000000" pitchFamily="2" charset="2"/>
              <a:buChar char="§"/>
            </a:pPr>
            <a:r>
              <a:rPr lang="en-US" sz="2650"/>
              <a:t>Implemented a penalty Hamiltonian, combined with the Cost Hamiltonian</a:t>
            </a:r>
          </a:p>
          <a:p>
            <a:pPr marL="540385" lvl="2" indent="-225425" defTabSz="457200">
              <a:spcBef>
                <a:spcPts val="2000"/>
              </a:spcBef>
              <a:buFont typeface="Wingdings" panose="05000000000000000000" pitchFamily="2" charset="2"/>
              <a:buChar char="§"/>
            </a:pPr>
            <a:r>
              <a:rPr lang="en-US" sz="2650"/>
              <a:t>Penalty is derived from the graph’s edge weight and the penalty term (=1)</a:t>
            </a:r>
          </a:p>
          <a:p>
            <a:pPr marL="540385" lvl="2" indent="-225425" defTabSz="457200">
              <a:spcBef>
                <a:spcPts val="2000"/>
              </a:spcBef>
              <a:buFont typeface="Wingdings" panose="05000000000000000000" pitchFamily="2" charset="2"/>
              <a:buChar char="§"/>
            </a:pPr>
            <a:endParaRPr lang="en-US" sz="2650"/>
          </a:p>
          <a:p>
            <a:pPr marL="540385" lvl="2" indent="-225425" defTabSz="457200">
              <a:spcBef>
                <a:spcPts val="2000"/>
              </a:spcBef>
              <a:buFont typeface="Wingdings" panose="05000000000000000000" pitchFamily="2" charset="2"/>
              <a:buChar char="§"/>
            </a:pPr>
            <a:endParaRPr lang="en-US" sz="2650"/>
          </a:p>
          <a:p>
            <a:pPr marL="540385" lvl="2" indent="-225425" defTabSz="457200">
              <a:spcBef>
                <a:spcPts val="2000"/>
              </a:spcBef>
              <a:buFont typeface="Wingdings" panose="05000000000000000000" pitchFamily="2" charset="2"/>
              <a:buChar char="§"/>
            </a:pPr>
            <a:r>
              <a:rPr lang="en-US" sz="2650"/>
              <a:t>Keep the previous X-Mixer Hamiltonian </a:t>
            </a:r>
          </a:p>
          <a:p>
            <a:pPr marL="314960" lvl="2" indent="0" defTabSz="457200">
              <a:spcBef>
                <a:spcPts val="2000"/>
              </a:spcBef>
              <a:buNone/>
            </a:pPr>
            <a:br>
              <a:rPr lang="en-US" sz="2650"/>
            </a:br>
            <a:endParaRPr lang="en-US" sz="26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73409-5323-6651-4D7B-DBF979B3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96" y="2963706"/>
            <a:ext cx="3076808" cy="93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958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1805296AE6634AA2D67B5769C7D932" ma:contentTypeVersion="13" ma:contentTypeDescription="Create a new document." ma:contentTypeScope="" ma:versionID="077c48a4996325939e2e6fe60946308e">
  <xsd:schema xmlns:xsd="http://www.w3.org/2001/XMLSchema" xmlns:xs="http://www.w3.org/2001/XMLSchema" xmlns:p="http://schemas.microsoft.com/office/2006/metadata/properties" xmlns:ns3="651bde48-1b6b-4bf2-9659-ee16161a8803" xmlns:ns4="ba7ef7af-f22f-46ce-9389-d51f0e555fea" targetNamespace="http://schemas.microsoft.com/office/2006/metadata/properties" ma:root="true" ma:fieldsID="6f5a10a34310da964343b1d69f2d8bd6" ns3:_="" ns4:_="">
    <xsd:import namespace="651bde48-1b6b-4bf2-9659-ee16161a8803"/>
    <xsd:import namespace="ba7ef7af-f22f-46ce-9389-d51f0e555fe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bde48-1b6b-4bf2-9659-ee16161a88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ef7af-f22f-46ce-9389-d51f0e555fe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51bde48-1b6b-4bf2-9659-ee16161a880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95AE8-27D8-4644-A5AC-10F9CB6A3F64}">
  <ds:schemaRefs>
    <ds:schemaRef ds:uri="651bde48-1b6b-4bf2-9659-ee16161a8803"/>
    <ds:schemaRef ds:uri="ba7ef7af-f22f-46ce-9389-d51f0e555fe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3D1223B-3A56-4A6B-82B6-0A6363ED74BE}">
  <ds:schemaRefs>
    <ds:schemaRef ds:uri="http://www.w3.org/XML/1998/namespace"/>
    <ds:schemaRef ds:uri="http://schemas.microsoft.com/office/2006/documentManagement/types"/>
    <ds:schemaRef ds:uri="http://purl.org/dc/elements/1.1/"/>
    <ds:schemaRef ds:uri="651bde48-1b6b-4bf2-9659-ee16161a8803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ba7ef7af-f22f-46ce-9389-d51f0e555fea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CB99AAD-CD42-482F-872B-93613680F8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</Words>
  <Application>Microsoft Office PowerPoint</Application>
  <PresentationFormat>Widescreen</PresentationFormat>
  <Paragraphs>150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Cambria Math</vt:lpstr>
      <vt:lpstr>system-ui</vt:lpstr>
      <vt:lpstr>Wingdings</vt:lpstr>
      <vt:lpstr>1_Office Theme</vt:lpstr>
      <vt:lpstr>Stock Portfolio Optimization Using QAOA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Lin, Levy</dc:creator>
  <cp:lastModifiedBy>Adams, Oliver</cp:lastModifiedBy>
  <cp:revision>1</cp:revision>
  <dcterms:created xsi:type="dcterms:W3CDTF">2024-11-09T17:21:33Z</dcterms:created>
  <dcterms:modified xsi:type="dcterms:W3CDTF">2024-12-13T23:23:14Z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0x010100911805296AE6634AA2D67B5769C7D932</vt:lpwstr>
  </property>
</Properties>
</file>